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3C_F083561A.xml" ContentType="application/vnd.ms-powerpoint.comments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8" r:id="rId1"/>
  </p:sldMasterIdLst>
  <p:notesMasterIdLst>
    <p:notesMasterId r:id="rId22"/>
  </p:notesMasterIdLst>
  <p:sldIdLst>
    <p:sldId id="256" r:id="rId2"/>
    <p:sldId id="311" r:id="rId3"/>
    <p:sldId id="330" r:id="rId4"/>
    <p:sldId id="281" r:id="rId5"/>
    <p:sldId id="328" r:id="rId6"/>
    <p:sldId id="329" r:id="rId7"/>
    <p:sldId id="260" r:id="rId8"/>
    <p:sldId id="316" r:id="rId9"/>
    <p:sldId id="317" r:id="rId10"/>
    <p:sldId id="312" r:id="rId11"/>
    <p:sldId id="326" r:id="rId12"/>
    <p:sldId id="331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7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155F47-E3EC-86F1-67F4-453FF9A599A8}" name="Yu Xinhe" initials="YX" userId="da7f56111d00f883" providerId="Windows Live"/>
  <p188:author id="{A10D7991-CAC0-CF40-D725-BACEBF282D5E}" name="helena zhao" initials="hz" userId="6ca90ce7fb8051e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3"/>
    <a:srgbClr val="FD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B3F9D6-5357-462C-8A7C-0303FEADC47E}" v="39" dt="2022-11-24T06:03:26.764"/>
    <p1510:client id="{641EA36F-D9AE-4816-A261-23E09D5B3FE3}" v="1699" dt="2022-11-24T05:23:14.391"/>
    <p1510:client id="{E2C66A0B-7053-3E40-B325-080B1A38EAE5}" v="411" dt="2022-11-24T07:33:23.068"/>
  </p1510:revLst>
</p1510:revInfo>
</file>

<file path=ppt/tableStyles.xml><?xml version="1.0" encoding="utf-8"?>
<a:tblStyleLst xmlns:a="http://schemas.openxmlformats.org/drawingml/2006/main" def="{EFB34401-0BB7-45FB-B29A-B4E16112C872}">
  <a:tblStyle styleId="{EFB34401-0BB7-45FB-B29A-B4E16112C8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77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omments/modernComment_13C_F083561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E720E7E-2C60-4118-8FFE-C9A391025A65}" authorId="{A10D7991-CAC0-CF40-D725-BACEBF282D5E}" status="resolved" created="2022-11-23T22:52:54.332" complete="100000">
    <pc:sldMkLst xmlns:pc="http://schemas.microsoft.com/office/powerpoint/2013/main/command">
      <pc:docMk/>
      <pc:sldMk cId="4035139098" sldId="316"/>
    </pc:sldMkLst>
    <p188:replyLst>
      <p188:reply id="{AF2759D3-182C-4C84-95DF-11D325494EDA}" authorId="{F1155F47-E3EC-86F1-67F4-453FF9A599A8}" created="2022-11-24T04:48:53.395">
        <p188:txBody>
          <a:bodyPr/>
          <a:lstStyle/>
          <a:p>
            <a:r>
              <a:rPr lang="zh-CN" altLang="en-US"/>
              <a:t>I replaced it with a relatively clearer image</a:t>
            </a:r>
          </a:p>
        </p188:txBody>
      </p188:reply>
    </p188:replyLst>
    <p188:txBody>
      <a:bodyPr/>
      <a:lstStyle/>
      <a:p>
        <a:r>
          <a:rPr lang="en-CA"/>
          <a:t>Can you find a less blurry photo. And it would be even better if you can manually input the points so it could apper as a trasition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8d7701c0bb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8d7701c0bb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2682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8d7701c0bb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8d7701c0bb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8d7701c0bb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8d7701c0bb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2331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8d7701c0bb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8d7701c0bb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5674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8c1c92de1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8c1c92de1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50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66200" y="1415203"/>
            <a:ext cx="3445800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66200" y="3074800"/>
            <a:ext cx="2259300" cy="6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5200701" flipH="1">
            <a:off x="3205428" y="-359657"/>
            <a:ext cx="7321312" cy="5052313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-4690715" flipH="1">
            <a:off x="3996815" y="153827"/>
            <a:ext cx="6293724" cy="4343192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482722" flipH="1">
            <a:off x="4086" y="-473710"/>
            <a:ext cx="1761515" cy="1121102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486729">
            <a:off x="1738751" y="240157"/>
            <a:ext cx="406063" cy="406063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1168301" flipH="1">
            <a:off x="-97516" y="-510335"/>
            <a:ext cx="1849569" cy="1177175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flipH="1">
            <a:off x="963412" y="4345549"/>
            <a:ext cx="2208527" cy="1153121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486435">
            <a:off x="1537523" y="429461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2664000" y="390975"/>
            <a:ext cx="3816000" cy="5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1"/>
          </p:nvPr>
        </p:nvSpPr>
        <p:spPr>
          <a:xfrm>
            <a:off x="2014250" y="1770350"/>
            <a:ext cx="20682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2"/>
          </p:nvPr>
        </p:nvSpPr>
        <p:spPr>
          <a:xfrm>
            <a:off x="2014350" y="2369500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3" hasCustomPrompt="1"/>
          </p:nvPr>
        </p:nvSpPr>
        <p:spPr>
          <a:xfrm>
            <a:off x="1375088" y="177035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4"/>
          </p:nvPr>
        </p:nvSpPr>
        <p:spPr>
          <a:xfrm>
            <a:off x="5722200" y="1770350"/>
            <a:ext cx="20682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5"/>
          </p:nvPr>
        </p:nvSpPr>
        <p:spPr>
          <a:xfrm>
            <a:off x="5722200" y="2369500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6" hasCustomPrompt="1"/>
          </p:nvPr>
        </p:nvSpPr>
        <p:spPr>
          <a:xfrm>
            <a:off x="5081288" y="177035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7"/>
          </p:nvPr>
        </p:nvSpPr>
        <p:spPr>
          <a:xfrm>
            <a:off x="2014250" y="3069300"/>
            <a:ext cx="20682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8"/>
          </p:nvPr>
        </p:nvSpPr>
        <p:spPr>
          <a:xfrm>
            <a:off x="2014250" y="3662625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9" hasCustomPrompt="1"/>
          </p:nvPr>
        </p:nvSpPr>
        <p:spPr>
          <a:xfrm>
            <a:off x="1375088" y="322170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3"/>
          </p:nvPr>
        </p:nvSpPr>
        <p:spPr>
          <a:xfrm>
            <a:off x="5722200" y="3069300"/>
            <a:ext cx="20682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4"/>
          </p:nvPr>
        </p:nvSpPr>
        <p:spPr>
          <a:xfrm>
            <a:off x="5722200" y="3662625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15" hasCustomPrompt="1"/>
          </p:nvPr>
        </p:nvSpPr>
        <p:spPr>
          <a:xfrm>
            <a:off x="5081288" y="322170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/>
          <p:nvPr/>
        </p:nvSpPr>
        <p:spPr>
          <a:xfrm rot="8869443" flipH="1">
            <a:off x="-765423" y="-118770"/>
            <a:ext cx="1853973" cy="1021473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3"/>
          <p:cNvSpPr/>
          <p:nvPr/>
        </p:nvSpPr>
        <p:spPr>
          <a:xfrm rot="486435">
            <a:off x="40098" y="8976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"/>
          <p:cNvSpPr/>
          <p:nvPr/>
        </p:nvSpPr>
        <p:spPr>
          <a:xfrm rot="9769112" flipH="1">
            <a:off x="7940997" y="4253962"/>
            <a:ext cx="1614776" cy="1027938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3"/>
          <p:cNvSpPr/>
          <p:nvPr/>
        </p:nvSpPr>
        <p:spPr>
          <a:xfrm rot="9770985">
            <a:off x="8389335" y="4049774"/>
            <a:ext cx="372357" cy="372357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3"/>
          <p:cNvSpPr/>
          <p:nvPr/>
        </p:nvSpPr>
        <p:spPr>
          <a:xfrm rot="8116857" flipH="1">
            <a:off x="7951857" y="4212530"/>
            <a:ext cx="1695627" cy="1079357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CUSTOM_4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>
            <a:spLocks noGrp="1"/>
          </p:cNvSpPr>
          <p:nvPr>
            <p:ph type="title"/>
          </p:nvPr>
        </p:nvSpPr>
        <p:spPr>
          <a:xfrm>
            <a:off x="3152700" y="390525"/>
            <a:ext cx="28386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06" name="Google Shape;206;p21"/>
          <p:cNvSpPr txBox="1">
            <a:spLocks noGrp="1"/>
          </p:cNvSpPr>
          <p:nvPr>
            <p:ph type="subTitle" idx="1"/>
          </p:nvPr>
        </p:nvSpPr>
        <p:spPr>
          <a:xfrm>
            <a:off x="997325" y="1839800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subTitle" idx="2"/>
          </p:nvPr>
        </p:nvSpPr>
        <p:spPr>
          <a:xfrm>
            <a:off x="997325" y="214850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subTitle" idx="3"/>
          </p:nvPr>
        </p:nvSpPr>
        <p:spPr>
          <a:xfrm>
            <a:off x="3497500" y="1839800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subTitle" idx="4"/>
          </p:nvPr>
        </p:nvSpPr>
        <p:spPr>
          <a:xfrm>
            <a:off x="3497500" y="214850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0" name="Google Shape;210;p21"/>
          <p:cNvSpPr txBox="1">
            <a:spLocks noGrp="1"/>
          </p:cNvSpPr>
          <p:nvPr>
            <p:ph type="subTitle" idx="5"/>
          </p:nvPr>
        </p:nvSpPr>
        <p:spPr>
          <a:xfrm>
            <a:off x="5997675" y="1839800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21"/>
          <p:cNvSpPr txBox="1">
            <a:spLocks noGrp="1"/>
          </p:cNvSpPr>
          <p:nvPr>
            <p:ph type="subTitle" idx="6"/>
          </p:nvPr>
        </p:nvSpPr>
        <p:spPr>
          <a:xfrm>
            <a:off x="5997675" y="214850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2" name="Google Shape;212;p21"/>
          <p:cNvSpPr txBox="1">
            <a:spLocks noGrp="1"/>
          </p:cNvSpPr>
          <p:nvPr>
            <p:ph type="subTitle" idx="7"/>
          </p:nvPr>
        </p:nvSpPr>
        <p:spPr>
          <a:xfrm>
            <a:off x="997325" y="3202375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21"/>
          <p:cNvSpPr txBox="1">
            <a:spLocks noGrp="1"/>
          </p:cNvSpPr>
          <p:nvPr>
            <p:ph type="subTitle" idx="8"/>
          </p:nvPr>
        </p:nvSpPr>
        <p:spPr>
          <a:xfrm>
            <a:off x="997325" y="3511075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9"/>
          </p:nvPr>
        </p:nvSpPr>
        <p:spPr>
          <a:xfrm>
            <a:off x="3497500" y="3202375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3"/>
          </p:nvPr>
        </p:nvSpPr>
        <p:spPr>
          <a:xfrm>
            <a:off x="3497500" y="3511075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14"/>
          </p:nvPr>
        </p:nvSpPr>
        <p:spPr>
          <a:xfrm>
            <a:off x="5997675" y="3202375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ubTitle" idx="15"/>
          </p:nvPr>
        </p:nvSpPr>
        <p:spPr>
          <a:xfrm>
            <a:off x="5997675" y="3511075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8" name="Google Shape;218;p21"/>
          <p:cNvSpPr/>
          <p:nvPr/>
        </p:nvSpPr>
        <p:spPr>
          <a:xfrm rot="2403701">
            <a:off x="-780947" y="4345721"/>
            <a:ext cx="2208790" cy="1153258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1"/>
          <p:cNvSpPr/>
          <p:nvPr/>
        </p:nvSpPr>
        <p:spPr>
          <a:xfrm rot="4617780" flipH="1">
            <a:off x="240630" y="4438401"/>
            <a:ext cx="638354" cy="638354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1"/>
          <p:cNvSpPr/>
          <p:nvPr/>
        </p:nvSpPr>
        <p:spPr>
          <a:xfrm rot="4369112" flipH="1">
            <a:off x="8123105" y="23874"/>
            <a:ext cx="1614776" cy="1027938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1"/>
          <p:cNvSpPr/>
          <p:nvPr/>
        </p:nvSpPr>
        <p:spPr>
          <a:xfrm rot="4370985">
            <a:off x="8212335" y="524537"/>
            <a:ext cx="372357" cy="372357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1"/>
          <p:cNvSpPr/>
          <p:nvPr/>
        </p:nvSpPr>
        <p:spPr>
          <a:xfrm rot="2716857" flipH="1">
            <a:off x="8066957" y="-53120"/>
            <a:ext cx="1695627" cy="1079357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7_2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/>
          <p:nvPr/>
        </p:nvSpPr>
        <p:spPr>
          <a:xfrm rot="8565215">
            <a:off x="5551060" y="1325706"/>
            <a:ext cx="6444369" cy="4700410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5"/>
          <p:cNvSpPr/>
          <p:nvPr/>
        </p:nvSpPr>
        <p:spPr>
          <a:xfrm rot="8353851">
            <a:off x="5580951" y="1155935"/>
            <a:ext cx="6443273" cy="4699954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/>
          <p:nvPr/>
        </p:nvSpPr>
        <p:spPr>
          <a:xfrm rot="8565322">
            <a:off x="6920077" y="3790171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6"/>
          <p:cNvSpPr/>
          <p:nvPr/>
        </p:nvSpPr>
        <p:spPr>
          <a:xfrm rot="8353947">
            <a:off x="6937069" y="3694179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"/>
          <p:cNvSpPr/>
          <p:nvPr/>
        </p:nvSpPr>
        <p:spPr>
          <a:xfrm rot="8565322">
            <a:off x="-904223" y="-1413879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6"/>
          <p:cNvSpPr/>
          <p:nvPr/>
        </p:nvSpPr>
        <p:spPr>
          <a:xfrm rot="8353947">
            <a:off x="-887231" y="-1509871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>
            <a:spLocks noGrp="1"/>
          </p:cNvSpPr>
          <p:nvPr>
            <p:ph type="title"/>
          </p:nvPr>
        </p:nvSpPr>
        <p:spPr>
          <a:xfrm>
            <a:off x="1991025" y="391575"/>
            <a:ext cx="51621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83" name="Google Shape;283;p30"/>
          <p:cNvSpPr/>
          <p:nvPr/>
        </p:nvSpPr>
        <p:spPr>
          <a:xfrm rot="4015207" flipH="1">
            <a:off x="8246924" y="69480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 rot="4016813">
            <a:off x="8454281" y="771610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 rot="2362899" flipH="1">
            <a:off x="8185425" y="-5669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0"/>
          <p:cNvSpPr/>
          <p:nvPr/>
        </p:nvSpPr>
        <p:spPr>
          <a:xfrm rot="2700000">
            <a:off x="-739302" y="4252342"/>
            <a:ext cx="2208979" cy="115335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0"/>
          <p:cNvSpPr/>
          <p:nvPr/>
        </p:nvSpPr>
        <p:spPr>
          <a:xfrm rot="4913565" flipH="1">
            <a:off x="296126" y="436589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040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●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○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■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●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○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■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●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○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20124D"/>
              </a:buClr>
              <a:buSzPts val="1400"/>
              <a:buFont typeface="Oswald"/>
              <a:buChar char="■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67" r:id="rId4"/>
    <p:sldLayoutId id="2147483671" r:id="rId5"/>
    <p:sldLayoutId id="2147483672" r:id="rId6"/>
    <p:sldLayoutId id="214748367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8/10/relationships/comments" Target="../comments/modernComment_13C_F083561A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 txBox="1">
            <a:spLocks noGrp="1"/>
          </p:cNvSpPr>
          <p:nvPr>
            <p:ph type="ctrTitle"/>
          </p:nvPr>
        </p:nvSpPr>
        <p:spPr>
          <a:xfrm>
            <a:off x="666199" y="1415203"/>
            <a:ext cx="3662499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0124D"/>
                </a:solidFill>
              </a:rPr>
              <a:t>Driverless Technology</a:t>
            </a:r>
            <a:endParaRPr>
              <a:solidFill>
                <a:srgbClr val="20124D"/>
              </a:solidFill>
            </a:endParaRPr>
          </a:p>
        </p:txBody>
      </p:sp>
      <p:sp>
        <p:nvSpPr>
          <p:cNvPr id="297" name="Google Shape;297;p33"/>
          <p:cNvSpPr txBox="1">
            <a:spLocks noGrp="1"/>
          </p:cNvSpPr>
          <p:nvPr>
            <p:ph type="subTitle" idx="1"/>
          </p:nvPr>
        </p:nvSpPr>
        <p:spPr>
          <a:xfrm>
            <a:off x="666200" y="3398290"/>
            <a:ext cx="4747190" cy="13965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</a:pPr>
            <a:r>
              <a:rPr lang="en-CA"/>
              <a:t>BUS237 </a:t>
            </a:r>
          </a:p>
          <a:p>
            <a:pPr marL="0" indent="0">
              <a:spcAft>
                <a:spcPts val="1600"/>
              </a:spcAft>
            </a:pPr>
            <a:r>
              <a:rPr lang="en-CA"/>
              <a:t>Javier Taylor; </a:t>
            </a:r>
            <a:r>
              <a:rPr lang="en-CA" err="1"/>
              <a:t>Xinhe</a:t>
            </a:r>
            <a:r>
              <a:rPr lang="en-CA"/>
              <a:t> Yu; Yang Xu; Helena Zhao</a:t>
            </a:r>
            <a:endParaRPr lang="en-KE"/>
          </a:p>
        </p:txBody>
      </p:sp>
      <p:grpSp>
        <p:nvGrpSpPr>
          <p:cNvPr id="298" name="Google Shape;298;p33"/>
          <p:cNvGrpSpPr/>
          <p:nvPr/>
        </p:nvGrpSpPr>
        <p:grpSpPr>
          <a:xfrm>
            <a:off x="4774920" y="1147926"/>
            <a:ext cx="4078128" cy="2609228"/>
            <a:chOff x="4774930" y="1147927"/>
            <a:chExt cx="4078128" cy="2609228"/>
          </a:xfrm>
        </p:grpSpPr>
        <p:grpSp>
          <p:nvGrpSpPr>
            <p:cNvPr id="299" name="Google Shape;299;p33"/>
            <p:cNvGrpSpPr/>
            <p:nvPr/>
          </p:nvGrpSpPr>
          <p:grpSpPr>
            <a:xfrm flipH="1">
              <a:off x="4774930" y="2561695"/>
              <a:ext cx="3721114" cy="1195460"/>
              <a:chOff x="5443311" y="2627186"/>
              <a:chExt cx="3432129" cy="1068520"/>
            </a:xfrm>
          </p:grpSpPr>
          <p:sp>
            <p:nvSpPr>
              <p:cNvPr id="300" name="Google Shape;300;p33"/>
              <p:cNvSpPr/>
              <p:nvPr/>
            </p:nvSpPr>
            <p:spPr>
              <a:xfrm>
                <a:off x="6650156" y="3167608"/>
                <a:ext cx="523052" cy="528098"/>
              </a:xfrm>
              <a:custGeom>
                <a:avLst/>
                <a:gdLst/>
                <a:ahLst/>
                <a:cxnLst/>
                <a:rect l="l" t="t" r="r" b="b"/>
                <a:pathLst>
                  <a:path w="32855" h="33172" extrusionOk="0">
                    <a:moveTo>
                      <a:pt x="12830" y="0"/>
                    </a:moveTo>
                    <a:cubicBezTo>
                      <a:pt x="5731" y="0"/>
                      <a:pt x="1" y="7418"/>
                      <a:pt x="1" y="16586"/>
                    </a:cubicBezTo>
                    <a:cubicBezTo>
                      <a:pt x="1" y="25754"/>
                      <a:pt x="5731" y="33172"/>
                      <a:pt x="12830" y="33172"/>
                    </a:cubicBezTo>
                    <a:lnTo>
                      <a:pt x="20025" y="33172"/>
                    </a:lnTo>
                    <a:cubicBezTo>
                      <a:pt x="27124" y="33172"/>
                      <a:pt x="32855" y="25754"/>
                      <a:pt x="32855" y="16586"/>
                    </a:cubicBezTo>
                    <a:cubicBezTo>
                      <a:pt x="32855" y="7418"/>
                      <a:pt x="27124" y="0"/>
                      <a:pt x="200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33"/>
              <p:cNvSpPr/>
              <p:nvPr/>
            </p:nvSpPr>
            <p:spPr>
              <a:xfrm>
                <a:off x="8082074" y="3167608"/>
                <a:ext cx="522542" cy="528098"/>
              </a:xfrm>
              <a:custGeom>
                <a:avLst/>
                <a:gdLst/>
                <a:ahLst/>
                <a:cxnLst/>
                <a:rect l="l" t="t" r="r" b="b"/>
                <a:pathLst>
                  <a:path w="32823" h="33172" extrusionOk="0">
                    <a:moveTo>
                      <a:pt x="12798" y="0"/>
                    </a:moveTo>
                    <a:cubicBezTo>
                      <a:pt x="5731" y="0"/>
                      <a:pt x="1" y="7418"/>
                      <a:pt x="1" y="16586"/>
                    </a:cubicBezTo>
                    <a:cubicBezTo>
                      <a:pt x="1" y="25754"/>
                      <a:pt x="5731" y="33172"/>
                      <a:pt x="12798" y="33172"/>
                    </a:cubicBezTo>
                    <a:lnTo>
                      <a:pt x="20025" y="33172"/>
                    </a:lnTo>
                    <a:cubicBezTo>
                      <a:pt x="27092" y="33172"/>
                      <a:pt x="32822" y="25754"/>
                      <a:pt x="32822" y="16586"/>
                    </a:cubicBezTo>
                    <a:cubicBezTo>
                      <a:pt x="32822" y="7418"/>
                      <a:pt x="27092" y="0"/>
                      <a:pt x="200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3"/>
              <p:cNvSpPr/>
              <p:nvPr/>
            </p:nvSpPr>
            <p:spPr>
              <a:xfrm>
                <a:off x="7009035" y="3103729"/>
                <a:ext cx="846387" cy="378100"/>
              </a:xfrm>
              <a:custGeom>
                <a:avLst/>
                <a:gdLst/>
                <a:ahLst/>
                <a:cxnLst/>
                <a:rect l="l" t="t" r="r" b="b"/>
                <a:pathLst>
                  <a:path w="53165" h="23750" extrusionOk="0">
                    <a:moveTo>
                      <a:pt x="0" y="1"/>
                    </a:moveTo>
                    <a:lnTo>
                      <a:pt x="0" y="23750"/>
                    </a:lnTo>
                    <a:lnTo>
                      <a:pt x="53164" y="23750"/>
                    </a:lnTo>
                    <a:lnTo>
                      <a:pt x="5316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3"/>
              <p:cNvSpPr/>
              <p:nvPr/>
            </p:nvSpPr>
            <p:spPr>
              <a:xfrm>
                <a:off x="7272606" y="3179263"/>
                <a:ext cx="39836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23" h="32409" extrusionOk="0">
                    <a:moveTo>
                      <a:pt x="12511" y="0"/>
                    </a:moveTo>
                    <a:cubicBezTo>
                      <a:pt x="5603" y="0"/>
                      <a:pt x="0" y="7259"/>
                      <a:pt x="0" y="16204"/>
                    </a:cubicBezTo>
                    <a:cubicBezTo>
                      <a:pt x="0" y="25150"/>
                      <a:pt x="5603" y="32408"/>
                      <a:pt x="12511" y="32408"/>
                    </a:cubicBezTo>
                    <a:cubicBezTo>
                      <a:pt x="19419" y="32408"/>
                      <a:pt x="25022" y="25150"/>
                      <a:pt x="25022" y="16204"/>
                    </a:cubicBezTo>
                    <a:cubicBezTo>
                      <a:pt x="25022" y="7259"/>
                      <a:pt x="19419" y="0"/>
                      <a:pt x="125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3"/>
              <p:cNvSpPr/>
              <p:nvPr/>
            </p:nvSpPr>
            <p:spPr>
              <a:xfrm>
                <a:off x="7359778" y="3179263"/>
                <a:ext cx="226558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14231" h="32409" extrusionOk="0">
                    <a:moveTo>
                      <a:pt x="1" y="0"/>
                    </a:moveTo>
                    <a:lnTo>
                      <a:pt x="1" y="32408"/>
                    </a:lnTo>
                    <a:lnTo>
                      <a:pt x="7036" y="32408"/>
                    </a:lnTo>
                    <a:lnTo>
                      <a:pt x="14231" y="25213"/>
                    </a:lnTo>
                    <a:lnTo>
                      <a:pt x="70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3"/>
              <p:cNvSpPr/>
              <p:nvPr/>
            </p:nvSpPr>
            <p:spPr>
              <a:xfrm>
                <a:off x="7160070" y="3179263"/>
                <a:ext cx="39887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55" h="32409" extrusionOk="0">
                    <a:moveTo>
                      <a:pt x="12544" y="0"/>
                    </a:moveTo>
                    <a:cubicBezTo>
                      <a:pt x="5636" y="0"/>
                      <a:pt x="1" y="7259"/>
                      <a:pt x="1" y="16204"/>
                    </a:cubicBezTo>
                    <a:cubicBezTo>
                      <a:pt x="1" y="25150"/>
                      <a:pt x="5636" y="32408"/>
                      <a:pt x="12544" y="32408"/>
                    </a:cubicBezTo>
                    <a:cubicBezTo>
                      <a:pt x="19452" y="32408"/>
                      <a:pt x="25055" y="25150"/>
                      <a:pt x="25055" y="16204"/>
                    </a:cubicBezTo>
                    <a:cubicBezTo>
                      <a:pt x="25055" y="7259"/>
                      <a:pt x="19452" y="0"/>
                      <a:pt x="12544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3"/>
              <p:cNvSpPr/>
              <p:nvPr/>
            </p:nvSpPr>
            <p:spPr>
              <a:xfrm>
                <a:off x="7249790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7" y="1"/>
                      <a:pt x="1" y="3662"/>
                      <a:pt x="1" y="8182"/>
                    </a:cubicBezTo>
                    <a:cubicBezTo>
                      <a:pt x="1" y="12703"/>
                      <a:pt x="2707" y="16395"/>
                      <a:pt x="6049" y="16395"/>
                    </a:cubicBezTo>
                    <a:cubicBezTo>
                      <a:pt x="9360" y="16395"/>
                      <a:pt x="12098" y="12703"/>
                      <a:pt x="12098" y="8182"/>
                    </a:cubicBezTo>
                    <a:cubicBezTo>
                      <a:pt x="12098" y="3662"/>
                      <a:pt x="9360" y="1"/>
                      <a:pt x="6049" y="1"/>
                    </a:cubicBezTo>
                    <a:close/>
                  </a:path>
                </a:pathLst>
              </a:custGeom>
              <a:solidFill>
                <a:srgbClr val="B8B8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3"/>
              <p:cNvSpPr/>
              <p:nvPr/>
            </p:nvSpPr>
            <p:spPr>
              <a:xfrm>
                <a:off x="7294403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6" y="1"/>
                      <a:pt x="0" y="3662"/>
                      <a:pt x="0" y="8182"/>
                    </a:cubicBezTo>
                    <a:cubicBezTo>
                      <a:pt x="0" y="12703"/>
                      <a:pt x="2706" y="16395"/>
                      <a:pt x="6049" y="16395"/>
                    </a:cubicBezTo>
                    <a:cubicBezTo>
                      <a:pt x="9391" y="16395"/>
                      <a:pt x="12097" y="12703"/>
                      <a:pt x="12097" y="8182"/>
                    </a:cubicBezTo>
                    <a:cubicBezTo>
                      <a:pt x="12097" y="3662"/>
                      <a:pt x="9391" y="1"/>
                      <a:pt x="6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3"/>
              <p:cNvSpPr/>
              <p:nvPr/>
            </p:nvSpPr>
            <p:spPr>
              <a:xfrm>
                <a:off x="5577627" y="3103729"/>
                <a:ext cx="845877" cy="378100"/>
              </a:xfrm>
              <a:custGeom>
                <a:avLst/>
                <a:gdLst/>
                <a:ahLst/>
                <a:cxnLst/>
                <a:rect l="l" t="t" r="r" b="b"/>
                <a:pathLst>
                  <a:path w="53133" h="23750" extrusionOk="0">
                    <a:moveTo>
                      <a:pt x="0" y="1"/>
                    </a:moveTo>
                    <a:lnTo>
                      <a:pt x="0" y="23750"/>
                    </a:lnTo>
                    <a:lnTo>
                      <a:pt x="53133" y="23750"/>
                    </a:lnTo>
                    <a:lnTo>
                      <a:pt x="5313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3"/>
              <p:cNvSpPr/>
              <p:nvPr/>
            </p:nvSpPr>
            <p:spPr>
              <a:xfrm>
                <a:off x="5840689" y="3179263"/>
                <a:ext cx="39887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55" h="32409" extrusionOk="0">
                    <a:moveTo>
                      <a:pt x="12512" y="0"/>
                    </a:moveTo>
                    <a:cubicBezTo>
                      <a:pt x="5604" y="0"/>
                      <a:pt x="1" y="7259"/>
                      <a:pt x="1" y="16204"/>
                    </a:cubicBezTo>
                    <a:cubicBezTo>
                      <a:pt x="1" y="25150"/>
                      <a:pt x="5604" y="32408"/>
                      <a:pt x="12512" y="32408"/>
                    </a:cubicBezTo>
                    <a:cubicBezTo>
                      <a:pt x="19452" y="32408"/>
                      <a:pt x="25055" y="25150"/>
                      <a:pt x="25055" y="16204"/>
                    </a:cubicBezTo>
                    <a:cubicBezTo>
                      <a:pt x="25055" y="7259"/>
                      <a:pt x="19452" y="0"/>
                      <a:pt x="125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3"/>
              <p:cNvSpPr/>
              <p:nvPr/>
            </p:nvSpPr>
            <p:spPr>
              <a:xfrm>
                <a:off x="5927877" y="3179263"/>
                <a:ext cx="227067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14263" h="32409" extrusionOk="0">
                    <a:moveTo>
                      <a:pt x="0" y="0"/>
                    </a:moveTo>
                    <a:lnTo>
                      <a:pt x="0" y="32408"/>
                    </a:lnTo>
                    <a:lnTo>
                      <a:pt x="7036" y="32408"/>
                    </a:lnTo>
                    <a:lnTo>
                      <a:pt x="14262" y="25213"/>
                    </a:lnTo>
                    <a:lnTo>
                      <a:pt x="70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3"/>
              <p:cNvSpPr/>
              <p:nvPr/>
            </p:nvSpPr>
            <p:spPr>
              <a:xfrm>
                <a:off x="5728678" y="3179263"/>
                <a:ext cx="39836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23" h="32409" extrusionOk="0">
                    <a:moveTo>
                      <a:pt x="12511" y="0"/>
                    </a:moveTo>
                    <a:cubicBezTo>
                      <a:pt x="5603" y="0"/>
                      <a:pt x="0" y="7259"/>
                      <a:pt x="0" y="16204"/>
                    </a:cubicBezTo>
                    <a:cubicBezTo>
                      <a:pt x="0" y="25150"/>
                      <a:pt x="5603" y="32408"/>
                      <a:pt x="12511" y="32408"/>
                    </a:cubicBezTo>
                    <a:cubicBezTo>
                      <a:pt x="19419" y="32408"/>
                      <a:pt x="25022" y="25150"/>
                      <a:pt x="25022" y="16204"/>
                    </a:cubicBezTo>
                    <a:cubicBezTo>
                      <a:pt x="25022" y="7259"/>
                      <a:pt x="19419" y="0"/>
                      <a:pt x="12511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3"/>
              <p:cNvSpPr/>
              <p:nvPr/>
            </p:nvSpPr>
            <p:spPr>
              <a:xfrm>
                <a:off x="5816113" y="3316541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6" y="1"/>
                      <a:pt x="0" y="3662"/>
                      <a:pt x="0" y="8182"/>
                    </a:cubicBezTo>
                    <a:cubicBezTo>
                      <a:pt x="0" y="12703"/>
                      <a:pt x="2706" y="16395"/>
                      <a:pt x="6049" y="16395"/>
                    </a:cubicBezTo>
                    <a:cubicBezTo>
                      <a:pt x="9391" y="16395"/>
                      <a:pt x="12097" y="12703"/>
                      <a:pt x="12097" y="8182"/>
                    </a:cubicBezTo>
                    <a:cubicBezTo>
                      <a:pt x="12097" y="3662"/>
                      <a:pt x="9391" y="1"/>
                      <a:pt x="6049" y="1"/>
                    </a:cubicBezTo>
                    <a:close/>
                  </a:path>
                </a:pathLst>
              </a:custGeom>
              <a:solidFill>
                <a:srgbClr val="B8B8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3"/>
              <p:cNvSpPr/>
              <p:nvPr/>
            </p:nvSpPr>
            <p:spPr>
              <a:xfrm>
                <a:off x="5862486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38" y="1"/>
                      <a:pt x="1" y="3662"/>
                      <a:pt x="1" y="8182"/>
                    </a:cubicBezTo>
                    <a:cubicBezTo>
                      <a:pt x="1" y="12703"/>
                      <a:pt x="2738" y="16395"/>
                      <a:pt x="6049" y="16395"/>
                    </a:cubicBezTo>
                    <a:cubicBezTo>
                      <a:pt x="9392" y="16395"/>
                      <a:pt x="12098" y="12703"/>
                      <a:pt x="12098" y="8182"/>
                    </a:cubicBezTo>
                    <a:cubicBezTo>
                      <a:pt x="12098" y="3662"/>
                      <a:pt x="9392" y="1"/>
                      <a:pt x="6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3"/>
              <p:cNvSpPr/>
              <p:nvPr/>
            </p:nvSpPr>
            <p:spPr>
              <a:xfrm>
                <a:off x="5443311" y="2627186"/>
                <a:ext cx="3432129" cy="855095"/>
              </a:xfrm>
              <a:custGeom>
                <a:avLst/>
                <a:gdLst/>
                <a:ahLst/>
                <a:cxnLst/>
                <a:rect l="l" t="t" r="r" b="b"/>
                <a:pathLst>
                  <a:path w="215586" h="53712" extrusionOk="0">
                    <a:moveTo>
                      <a:pt x="118190" y="0"/>
                    </a:moveTo>
                    <a:cubicBezTo>
                      <a:pt x="117929" y="0"/>
                      <a:pt x="117668" y="2"/>
                      <a:pt x="117407" y="6"/>
                    </a:cubicBezTo>
                    <a:lnTo>
                      <a:pt x="55998" y="325"/>
                    </a:lnTo>
                    <a:cubicBezTo>
                      <a:pt x="46224" y="325"/>
                      <a:pt x="19515" y="16751"/>
                      <a:pt x="19515" y="16751"/>
                    </a:cubicBezTo>
                    <a:cubicBezTo>
                      <a:pt x="19127" y="16746"/>
                      <a:pt x="18739" y="16743"/>
                      <a:pt x="18351" y="16743"/>
                    </a:cubicBezTo>
                    <a:cubicBezTo>
                      <a:pt x="14511" y="16743"/>
                      <a:pt x="10696" y="17027"/>
                      <a:pt x="6908" y="17547"/>
                    </a:cubicBezTo>
                    <a:cubicBezTo>
                      <a:pt x="2929" y="18120"/>
                      <a:pt x="0" y="21527"/>
                      <a:pt x="0" y="25538"/>
                    </a:cubicBezTo>
                    <a:lnTo>
                      <a:pt x="0" y="53680"/>
                    </a:lnTo>
                    <a:lnTo>
                      <a:pt x="0" y="53712"/>
                    </a:lnTo>
                    <a:lnTo>
                      <a:pt x="16077" y="53712"/>
                    </a:lnTo>
                    <a:cubicBezTo>
                      <a:pt x="16077" y="53712"/>
                      <a:pt x="14867" y="34547"/>
                      <a:pt x="30466" y="33815"/>
                    </a:cubicBezTo>
                    <a:cubicBezTo>
                      <a:pt x="30738" y="33802"/>
                      <a:pt x="31005" y="33796"/>
                      <a:pt x="31268" y="33796"/>
                    </a:cubicBezTo>
                    <a:cubicBezTo>
                      <a:pt x="46057" y="33796"/>
                      <a:pt x="45842" y="53712"/>
                      <a:pt x="45842" y="53712"/>
                    </a:cubicBezTo>
                    <a:lnTo>
                      <a:pt x="106138" y="53712"/>
                    </a:lnTo>
                    <a:cubicBezTo>
                      <a:pt x="105437" y="46740"/>
                      <a:pt x="108525" y="32860"/>
                      <a:pt x="120049" y="32860"/>
                    </a:cubicBezTo>
                    <a:cubicBezTo>
                      <a:pt x="131606" y="32860"/>
                      <a:pt x="135171" y="44193"/>
                      <a:pt x="135171" y="44193"/>
                    </a:cubicBezTo>
                    <a:lnTo>
                      <a:pt x="215045" y="44193"/>
                    </a:lnTo>
                    <a:cubicBezTo>
                      <a:pt x="215045" y="44193"/>
                      <a:pt x="215586" y="38813"/>
                      <a:pt x="213962" y="33910"/>
                    </a:cubicBezTo>
                    <a:cubicBezTo>
                      <a:pt x="212339" y="29008"/>
                      <a:pt x="204794" y="26970"/>
                      <a:pt x="204794" y="26970"/>
                    </a:cubicBezTo>
                    <a:lnTo>
                      <a:pt x="168438" y="19012"/>
                    </a:lnTo>
                    <a:lnTo>
                      <a:pt x="141092" y="5418"/>
                    </a:lnTo>
                    <a:cubicBezTo>
                      <a:pt x="133972" y="1874"/>
                      <a:pt x="126136" y="0"/>
                      <a:pt x="118190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5860464" y="2666306"/>
                <a:ext cx="1284776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80702" h="17510" extrusionOk="0">
                    <a:moveTo>
                      <a:pt x="34223" y="1"/>
                    </a:moveTo>
                    <a:cubicBezTo>
                      <a:pt x="30498" y="1"/>
                      <a:pt x="26837" y="1051"/>
                      <a:pt x="23685" y="3057"/>
                    </a:cubicBezTo>
                    <a:lnTo>
                      <a:pt x="637" y="16109"/>
                    </a:lnTo>
                    <a:cubicBezTo>
                      <a:pt x="0" y="16491"/>
                      <a:pt x="255" y="17478"/>
                      <a:pt x="1019" y="17510"/>
                    </a:cubicBezTo>
                    <a:lnTo>
                      <a:pt x="79174" y="17510"/>
                    </a:lnTo>
                    <a:cubicBezTo>
                      <a:pt x="80288" y="17478"/>
                      <a:pt x="80702" y="15982"/>
                      <a:pt x="79715" y="15409"/>
                    </a:cubicBezTo>
                    <a:lnTo>
                      <a:pt x="55457" y="1752"/>
                    </a:lnTo>
                    <a:cubicBezTo>
                      <a:pt x="53387" y="605"/>
                      <a:pt x="51032" y="1"/>
                      <a:pt x="486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5868058" y="2931900"/>
                <a:ext cx="1262488" cy="474400"/>
              </a:xfrm>
              <a:custGeom>
                <a:avLst/>
                <a:gdLst/>
                <a:ahLst/>
                <a:cxnLst/>
                <a:rect l="l" t="t" r="r" b="b"/>
                <a:pathLst>
                  <a:path w="79302" h="29799" fill="none" extrusionOk="0">
                    <a:moveTo>
                      <a:pt x="1" y="1"/>
                    </a:moveTo>
                    <a:lnTo>
                      <a:pt x="1" y="9806"/>
                    </a:lnTo>
                    <a:cubicBezTo>
                      <a:pt x="1" y="9806"/>
                      <a:pt x="21171" y="5540"/>
                      <a:pt x="23336" y="29798"/>
                    </a:cubicBezTo>
                    <a:lnTo>
                      <a:pt x="71661" y="29798"/>
                    </a:lnTo>
                    <a:cubicBezTo>
                      <a:pt x="71661" y="29798"/>
                      <a:pt x="70388" y="6081"/>
                      <a:pt x="79301" y="288"/>
                    </a:cubicBez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3"/>
              <p:cNvSpPr/>
              <p:nvPr/>
            </p:nvSpPr>
            <p:spPr>
              <a:xfrm>
                <a:off x="6415994" y="2945083"/>
                <a:ext cx="80587" cy="461218"/>
              </a:xfrm>
              <a:custGeom>
                <a:avLst/>
                <a:gdLst/>
                <a:ahLst/>
                <a:cxnLst/>
                <a:rect l="l" t="t" r="r" b="b"/>
                <a:pathLst>
                  <a:path w="5062" h="28971" fill="none" extrusionOk="0">
                    <a:moveTo>
                      <a:pt x="5062" y="1"/>
                    </a:moveTo>
                    <a:cubicBezTo>
                      <a:pt x="5062" y="1"/>
                      <a:pt x="0" y="2229"/>
                      <a:pt x="2452" y="28970"/>
                    </a:cubicBez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3"/>
              <p:cNvSpPr/>
              <p:nvPr/>
            </p:nvSpPr>
            <p:spPr>
              <a:xfrm>
                <a:off x="6527494" y="2982595"/>
                <a:ext cx="107969" cy="38033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2389" extrusionOk="0">
                    <a:moveTo>
                      <a:pt x="956" y="0"/>
                    </a:moveTo>
                    <a:cubicBezTo>
                      <a:pt x="447" y="0"/>
                      <a:pt x="1" y="446"/>
                      <a:pt x="1" y="956"/>
                    </a:cubicBezTo>
                    <a:lnTo>
                      <a:pt x="1" y="1401"/>
                    </a:lnTo>
                    <a:cubicBezTo>
                      <a:pt x="1" y="1942"/>
                      <a:pt x="447" y="2388"/>
                      <a:pt x="956" y="2388"/>
                    </a:cubicBezTo>
                    <a:lnTo>
                      <a:pt x="5827" y="2388"/>
                    </a:lnTo>
                    <a:cubicBezTo>
                      <a:pt x="6368" y="2388"/>
                      <a:pt x="6782" y="1942"/>
                      <a:pt x="6782" y="1401"/>
                    </a:cubicBezTo>
                    <a:lnTo>
                      <a:pt x="6782" y="956"/>
                    </a:lnTo>
                    <a:cubicBezTo>
                      <a:pt x="6782" y="446"/>
                      <a:pt x="6368" y="0"/>
                      <a:pt x="582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3"/>
              <p:cNvSpPr/>
              <p:nvPr/>
            </p:nvSpPr>
            <p:spPr>
              <a:xfrm>
                <a:off x="5855908" y="3043995"/>
                <a:ext cx="107954" cy="38033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2389" extrusionOk="0">
                    <a:moveTo>
                      <a:pt x="955" y="0"/>
                    </a:moveTo>
                    <a:cubicBezTo>
                      <a:pt x="414" y="0"/>
                      <a:pt x="0" y="446"/>
                      <a:pt x="0" y="956"/>
                    </a:cubicBezTo>
                    <a:lnTo>
                      <a:pt x="0" y="1401"/>
                    </a:lnTo>
                    <a:cubicBezTo>
                      <a:pt x="0" y="1942"/>
                      <a:pt x="414" y="2388"/>
                      <a:pt x="955" y="2388"/>
                    </a:cubicBezTo>
                    <a:lnTo>
                      <a:pt x="5826" y="2388"/>
                    </a:lnTo>
                    <a:cubicBezTo>
                      <a:pt x="6335" y="2388"/>
                      <a:pt x="6781" y="1942"/>
                      <a:pt x="6781" y="1401"/>
                    </a:cubicBezTo>
                    <a:lnTo>
                      <a:pt x="6781" y="956"/>
                    </a:lnTo>
                    <a:cubicBezTo>
                      <a:pt x="6781" y="446"/>
                      <a:pt x="6335" y="0"/>
                      <a:pt x="58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3"/>
              <p:cNvSpPr/>
              <p:nvPr/>
            </p:nvSpPr>
            <p:spPr>
              <a:xfrm>
                <a:off x="6867777" y="2665797"/>
                <a:ext cx="1216192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76394" h="17510" extrusionOk="0">
                    <a:moveTo>
                      <a:pt x="2057" y="0"/>
                    </a:moveTo>
                    <a:cubicBezTo>
                      <a:pt x="523" y="0"/>
                      <a:pt x="1" y="2107"/>
                      <a:pt x="1423" y="2802"/>
                    </a:cubicBezTo>
                    <a:lnTo>
                      <a:pt x="29183" y="17510"/>
                    </a:lnTo>
                    <a:lnTo>
                      <a:pt x="76394" y="17510"/>
                    </a:lnTo>
                    <a:lnTo>
                      <a:pt x="44623" y="2006"/>
                    </a:lnTo>
                    <a:cubicBezTo>
                      <a:pt x="41980" y="701"/>
                      <a:pt x="39052" y="1"/>
                      <a:pt x="36091" y="1"/>
                    </a:cubicBezTo>
                    <a:lnTo>
                      <a:pt x="2091" y="1"/>
                    </a:lnTo>
                    <a:cubicBezTo>
                      <a:pt x="2080" y="1"/>
                      <a:pt x="2068" y="0"/>
                      <a:pt x="20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3"/>
              <p:cNvSpPr/>
              <p:nvPr/>
            </p:nvSpPr>
            <p:spPr>
              <a:xfrm>
                <a:off x="7442397" y="2982595"/>
                <a:ext cx="695370" cy="16"/>
              </a:xfrm>
              <a:custGeom>
                <a:avLst/>
                <a:gdLst/>
                <a:ahLst/>
                <a:cxnLst/>
                <a:rect l="l" t="t" r="r" b="b"/>
                <a:pathLst>
                  <a:path w="43679" h="1" fill="none" extrusionOk="0">
                    <a:moveTo>
                      <a:pt x="1" y="0"/>
                    </a:moveTo>
                    <a:lnTo>
                      <a:pt x="43678" y="0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3"/>
              <p:cNvSpPr/>
              <p:nvPr/>
            </p:nvSpPr>
            <p:spPr>
              <a:xfrm>
                <a:off x="7033364" y="2666306"/>
                <a:ext cx="654296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41099" h="17510" extrusionOk="0">
                    <a:moveTo>
                      <a:pt x="0" y="1"/>
                    </a:moveTo>
                    <a:lnTo>
                      <a:pt x="30816" y="17510"/>
                    </a:lnTo>
                    <a:lnTo>
                      <a:pt x="41099" y="17510"/>
                    </a:lnTo>
                    <a:lnTo>
                      <a:pt x="10315" y="1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33"/>
              <p:cNvSpPr/>
              <p:nvPr/>
            </p:nvSpPr>
            <p:spPr>
              <a:xfrm>
                <a:off x="7339000" y="2666306"/>
                <a:ext cx="544337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34192" h="17510" extrusionOk="0">
                    <a:moveTo>
                      <a:pt x="1" y="1"/>
                    </a:moveTo>
                    <a:lnTo>
                      <a:pt x="30817" y="17510"/>
                    </a:lnTo>
                    <a:lnTo>
                      <a:pt x="34191" y="17510"/>
                    </a:lnTo>
                    <a:lnTo>
                      <a:pt x="3375" y="1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33"/>
              <p:cNvSpPr/>
              <p:nvPr/>
            </p:nvSpPr>
            <p:spPr>
              <a:xfrm>
                <a:off x="7595486" y="3330314"/>
                <a:ext cx="1271085" cy="151542"/>
              </a:xfrm>
              <a:custGeom>
                <a:avLst/>
                <a:gdLst/>
                <a:ahLst/>
                <a:cxnLst/>
                <a:rect l="l" t="t" r="r" b="b"/>
                <a:pathLst>
                  <a:path w="79842" h="9519" extrusionOk="0">
                    <a:moveTo>
                      <a:pt x="0" y="0"/>
                    </a:moveTo>
                    <a:lnTo>
                      <a:pt x="0" y="5730"/>
                    </a:lnTo>
                    <a:cubicBezTo>
                      <a:pt x="0" y="7831"/>
                      <a:pt x="1687" y="9519"/>
                      <a:pt x="3820" y="9519"/>
                    </a:cubicBezTo>
                    <a:lnTo>
                      <a:pt x="75162" y="9519"/>
                    </a:lnTo>
                    <a:cubicBezTo>
                      <a:pt x="77709" y="9519"/>
                      <a:pt x="79778" y="7449"/>
                      <a:pt x="79778" y="4903"/>
                    </a:cubicBezTo>
                    <a:lnTo>
                      <a:pt x="79842" y="0"/>
                    </a:ln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33"/>
              <p:cNvSpPr/>
              <p:nvPr/>
            </p:nvSpPr>
            <p:spPr>
              <a:xfrm>
                <a:off x="8290905" y="3311558"/>
                <a:ext cx="206291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958" h="3916" extrusionOk="0">
                    <a:moveTo>
                      <a:pt x="0" y="0"/>
                    </a:moveTo>
                    <a:lnTo>
                      <a:pt x="0" y="3916"/>
                    </a:lnTo>
                    <a:lnTo>
                      <a:pt x="12957" y="3916"/>
                    </a:lnTo>
                    <a:lnTo>
                      <a:pt x="129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33"/>
              <p:cNvSpPr/>
              <p:nvPr/>
            </p:nvSpPr>
            <p:spPr>
              <a:xfrm>
                <a:off x="8046600" y="3187367"/>
                <a:ext cx="607682" cy="16"/>
              </a:xfrm>
              <a:custGeom>
                <a:avLst/>
                <a:gdLst/>
                <a:ahLst/>
                <a:cxnLst/>
                <a:rect l="l" t="t" r="r" b="b"/>
                <a:pathLst>
                  <a:path w="38171" h="1" fill="none" extrusionOk="0">
                    <a:moveTo>
                      <a:pt x="0" y="1"/>
                    </a:moveTo>
                    <a:lnTo>
                      <a:pt x="38170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33"/>
              <p:cNvSpPr/>
              <p:nvPr/>
            </p:nvSpPr>
            <p:spPr>
              <a:xfrm>
                <a:off x="8157098" y="3233493"/>
                <a:ext cx="399879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118" h="1" fill="none" extrusionOk="0">
                    <a:moveTo>
                      <a:pt x="0" y="1"/>
                    </a:moveTo>
                    <a:lnTo>
                      <a:pt x="25118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33"/>
              <p:cNvSpPr/>
              <p:nvPr/>
            </p:nvSpPr>
            <p:spPr>
              <a:xfrm>
                <a:off x="8157098" y="3279619"/>
                <a:ext cx="399879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118" h="1" fill="none" extrusionOk="0">
                    <a:moveTo>
                      <a:pt x="0" y="1"/>
                    </a:moveTo>
                    <a:lnTo>
                      <a:pt x="25118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33"/>
              <p:cNvSpPr/>
              <p:nvPr/>
            </p:nvSpPr>
            <p:spPr>
              <a:xfrm>
                <a:off x="7765786" y="3167608"/>
                <a:ext cx="346674" cy="119113"/>
              </a:xfrm>
              <a:custGeom>
                <a:avLst/>
                <a:gdLst/>
                <a:ahLst/>
                <a:cxnLst/>
                <a:rect l="l" t="t" r="r" b="b"/>
                <a:pathLst>
                  <a:path w="21776" h="7482" extrusionOk="0">
                    <a:moveTo>
                      <a:pt x="2547" y="0"/>
                    </a:moveTo>
                    <a:cubicBezTo>
                      <a:pt x="1147" y="0"/>
                      <a:pt x="1" y="1146"/>
                      <a:pt x="1" y="2547"/>
                    </a:cubicBezTo>
                    <a:lnTo>
                      <a:pt x="1" y="4935"/>
                    </a:lnTo>
                    <a:cubicBezTo>
                      <a:pt x="1" y="6335"/>
                      <a:pt x="1147" y="7481"/>
                      <a:pt x="2547" y="7481"/>
                    </a:cubicBezTo>
                    <a:lnTo>
                      <a:pt x="19229" y="7481"/>
                    </a:lnTo>
                    <a:cubicBezTo>
                      <a:pt x="20630" y="7481"/>
                      <a:pt x="21776" y="6335"/>
                      <a:pt x="21776" y="4935"/>
                    </a:cubicBezTo>
                    <a:lnTo>
                      <a:pt x="21776" y="2547"/>
                    </a:lnTo>
                    <a:cubicBezTo>
                      <a:pt x="21776" y="1146"/>
                      <a:pt x="20630" y="0"/>
                      <a:pt x="192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33"/>
              <p:cNvSpPr/>
              <p:nvPr/>
            </p:nvSpPr>
            <p:spPr>
              <a:xfrm>
                <a:off x="8608212" y="3167608"/>
                <a:ext cx="261518" cy="119113"/>
              </a:xfrm>
              <a:custGeom>
                <a:avLst/>
                <a:gdLst/>
                <a:ahLst/>
                <a:cxnLst/>
                <a:rect l="l" t="t" r="r" b="b"/>
                <a:pathLst>
                  <a:path w="16427" h="7482" extrusionOk="0">
                    <a:moveTo>
                      <a:pt x="2547" y="0"/>
                    </a:moveTo>
                    <a:cubicBezTo>
                      <a:pt x="1146" y="0"/>
                      <a:pt x="0" y="1146"/>
                      <a:pt x="0" y="2547"/>
                    </a:cubicBezTo>
                    <a:lnTo>
                      <a:pt x="0" y="4935"/>
                    </a:lnTo>
                    <a:cubicBezTo>
                      <a:pt x="0" y="6335"/>
                      <a:pt x="1146" y="7481"/>
                      <a:pt x="2547" y="7481"/>
                    </a:cubicBezTo>
                    <a:lnTo>
                      <a:pt x="16331" y="7481"/>
                    </a:lnTo>
                    <a:cubicBezTo>
                      <a:pt x="16427" y="2451"/>
                      <a:pt x="15345" y="318"/>
                      <a:pt x="15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33"/>
              <p:cNvSpPr/>
              <p:nvPr/>
            </p:nvSpPr>
            <p:spPr>
              <a:xfrm>
                <a:off x="7765786" y="3246167"/>
                <a:ext cx="346674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1776" h="1" fill="none" extrusionOk="0">
                    <a:moveTo>
                      <a:pt x="1" y="1"/>
                    </a:moveTo>
                    <a:lnTo>
                      <a:pt x="21776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3"/>
              <p:cNvSpPr/>
              <p:nvPr/>
            </p:nvSpPr>
            <p:spPr>
              <a:xfrm>
                <a:off x="8608212" y="3246167"/>
                <a:ext cx="258477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6236" h="1" fill="none" extrusionOk="0">
                    <a:moveTo>
                      <a:pt x="0" y="1"/>
                    </a:moveTo>
                    <a:lnTo>
                      <a:pt x="16236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9" name="Google Shape;339;p33"/>
            <p:cNvGrpSpPr/>
            <p:nvPr/>
          </p:nvGrpSpPr>
          <p:grpSpPr>
            <a:xfrm flipH="1">
              <a:off x="7233551" y="1147927"/>
              <a:ext cx="1619507" cy="2609219"/>
              <a:chOff x="4881187" y="1425516"/>
              <a:chExt cx="1493734" cy="2332158"/>
            </a:xfrm>
          </p:grpSpPr>
          <p:sp>
            <p:nvSpPr>
              <p:cNvPr id="340" name="Google Shape;340;p33"/>
              <p:cNvSpPr/>
              <p:nvPr/>
            </p:nvSpPr>
            <p:spPr>
              <a:xfrm>
                <a:off x="5300871" y="3391714"/>
                <a:ext cx="328430" cy="151542"/>
              </a:xfrm>
              <a:custGeom>
                <a:avLst/>
                <a:gdLst/>
                <a:ahLst/>
                <a:cxnLst/>
                <a:rect l="l" t="t" r="r" b="b"/>
                <a:pathLst>
                  <a:path w="20630" h="9519" extrusionOk="0">
                    <a:moveTo>
                      <a:pt x="3821" y="0"/>
                    </a:moveTo>
                    <a:cubicBezTo>
                      <a:pt x="1720" y="0"/>
                      <a:pt x="1" y="1719"/>
                      <a:pt x="1" y="3820"/>
                    </a:cubicBezTo>
                    <a:lnTo>
                      <a:pt x="1" y="5730"/>
                    </a:lnTo>
                    <a:cubicBezTo>
                      <a:pt x="1" y="7831"/>
                      <a:pt x="1720" y="9519"/>
                      <a:pt x="3821" y="9519"/>
                    </a:cubicBezTo>
                    <a:lnTo>
                      <a:pt x="19325" y="9519"/>
                    </a:lnTo>
                    <a:cubicBezTo>
                      <a:pt x="19325" y="9519"/>
                      <a:pt x="19261" y="4361"/>
                      <a:pt x="20630" y="0"/>
                    </a:cubicBez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3"/>
              <p:cNvSpPr/>
              <p:nvPr/>
            </p:nvSpPr>
            <p:spPr>
              <a:xfrm>
                <a:off x="6037863" y="1425516"/>
                <a:ext cx="337058" cy="503327"/>
              </a:xfrm>
              <a:custGeom>
                <a:avLst/>
                <a:gdLst/>
                <a:ahLst/>
                <a:cxnLst/>
                <a:rect l="l" t="t" r="r" b="b"/>
                <a:pathLst>
                  <a:path w="21172" h="31616" extrusionOk="0">
                    <a:moveTo>
                      <a:pt x="10857" y="0"/>
                    </a:moveTo>
                    <a:cubicBezTo>
                      <a:pt x="9131" y="0"/>
                      <a:pt x="7305" y="425"/>
                      <a:pt x="5476" y="1372"/>
                    </a:cubicBezTo>
                    <a:cubicBezTo>
                      <a:pt x="4076" y="2168"/>
                      <a:pt x="2898" y="3314"/>
                      <a:pt x="2070" y="4715"/>
                    </a:cubicBezTo>
                    <a:cubicBezTo>
                      <a:pt x="1" y="8439"/>
                      <a:pt x="192" y="12100"/>
                      <a:pt x="1656" y="14997"/>
                    </a:cubicBezTo>
                    <a:lnTo>
                      <a:pt x="1752" y="15156"/>
                    </a:lnTo>
                    <a:cubicBezTo>
                      <a:pt x="1784" y="15220"/>
                      <a:pt x="1815" y="15284"/>
                      <a:pt x="1847" y="15347"/>
                    </a:cubicBezTo>
                    <a:lnTo>
                      <a:pt x="10857" y="31615"/>
                    </a:lnTo>
                    <a:lnTo>
                      <a:pt x="19866" y="15316"/>
                    </a:lnTo>
                    <a:cubicBezTo>
                      <a:pt x="19898" y="15252"/>
                      <a:pt x="19929" y="15188"/>
                      <a:pt x="19961" y="15156"/>
                    </a:cubicBezTo>
                    <a:lnTo>
                      <a:pt x="19993" y="15061"/>
                    </a:lnTo>
                    <a:cubicBezTo>
                      <a:pt x="20757" y="13597"/>
                      <a:pt x="21171" y="11973"/>
                      <a:pt x="21171" y="10318"/>
                    </a:cubicBezTo>
                    <a:cubicBezTo>
                      <a:pt x="21171" y="4625"/>
                      <a:pt x="16558" y="0"/>
                      <a:pt x="10857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3"/>
              <p:cNvSpPr/>
              <p:nvPr/>
            </p:nvSpPr>
            <p:spPr>
              <a:xfrm>
                <a:off x="6137725" y="1515268"/>
                <a:ext cx="145461" cy="145477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9138" extrusionOk="0">
                    <a:moveTo>
                      <a:pt x="4585" y="1"/>
                    </a:moveTo>
                    <a:cubicBezTo>
                      <a:pt x="2070" y="1"/>
                      <a:pt x="0" y="2038"/>
                      <a:pt x="0" y="4553"/>
                    </a:cubicBezTo>
                    <a:cubicBezTo>
                      <a:pt x="0" y="7100"/>
                      <a:pt x="2070" y="9137"/>
                      <a:pt x="4585" y="9137"/>
                    </a:cubicBezTo>
                    <a:cubicBezTo>
                      <a:pt x="7099" y="9137"/>
                      <a:pt x="9137" y="7100"/>
                      <a:pt x="9137" y="4553"/>
                    </a:cubicBezTo>
                    <a:cubicBezTo>
                      <a:pt x="9137" y="2038"/>
                      <a:pt x="7099" y="1"/>
                      <a:pt x="45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3"/>
              <p:cNvSpPr/>
              <p:nvPr/>
            </p:nvSpPr>
            <p:spPr>
              <a:xfrm>
                <a:off x="5590809" y="3628409"/>
                <a:ext cx="290922" cy="90744"/>
              </a:xfrm>
              <a:custGeom>
                <a:avLst/>
                <a:gdLst/>
                <a:ahLst/>
                <a:cxnLst/>
                <a:rect l="l" t="t" r="r" b="b"/>
                <a:pathLst>
                  <a:path w="18274" h="5700" extrusionOk="0">
                    <a:moveTo>
                      <a:pt x="1210" y="1"/>
                    </a:moveTo>
                    <a:lnTo>
                      <a:pt x="0" y="5477"/>
                    </a:lnTo>
                    <a:lnTo>
                      <a:pt x="18274" y="5699"/>
                    </a:lnTo>
                    <a:lnTo>
                      <a:pt x="7641" y="1"/>
                    </a:ln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3"/>
              <p:cNvSpPr/>
              <p:nvPr/>
            </p:nvSpPr>
            <p:spPr>
              <a:xfrm>
                <a:off x="5589790" y="3715598"/>
                <a:ext cx="291941" cy="42077"/>
              </a:xfrm>
              <a:custGeom>
                <a:avLst/>
                <a:gdLst/>
                <a:ahLst/>
                <a:cxnLst/>
                <a:rect l="l" t="t" r="r" b="b"/>
                <a:pathLst>
                  <a:path w="18338" h="2643" extrusionOk="0">
                    <a:moveTo>
                      <a:pt x="64" y="1"/>
                    </a:moveTo>
                    <a:lnTo>
                      <a:pt x="1" y="2420"/>
                    </a:lnTo>
                    <a:lnTo>
                      <a:pt x="18274" y="2643"/>
                    </a:lnTo>
                    <a:lnTo>
                      <a:pt x="18338" y="223"/>
                    </a:lnTo>
                    <a:lnTo>
                      <a:pt x="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3"/>
              <p:cNvSpPr/>
              <p:nvPr/>
            </p:nvSpPr>
            <p:spPr>
              <a:xfrm>
                <a:off x="5717021" y="3645143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1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3"/>
              <p:cNvSpPr/>
              <p:nvPr/>
            </p:nvSpPr>
            <p:spPr>
              <a:xfrm>
                <a:off x="5610074" y="3483966"/>
                <a:ext cx="113541" cy="144442"/>
              </a:xfrm>
              <a:custGeom>
                <a:avLst/>
                <a:gdLst/>
                <a:ahLst/>
                <a:cxnLst/>
                <a:rect l="l" t="t" r="r" b="b"/>
                <a:pathLst>
                  <a:path w="7132" h="9073" extrusionOk="0">
                    <a:moveTo>
                      <a:pt x="541" y="0"/>
                    </a:moveTo>
                    <a:lnTo>
                      <a:pt x="0" y="9073"/>
                    </a:lnTo>
                    <a:lnTo>
                      <a:pt x="6558" y="9073"/>
                    </a:lnTo>
                    <a:lnTo>
                      <a:pt x="7131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3"/>
              <p:cNvSpPr/>
              <p:nvPr/>
            </p:nvSpPr>
            <p:spPr>
              <a:xfrm>
                <a:off x="5581685" y="2534589"/>
                <a:ext cx="209842" cy="1047584"/>
              </a:xfrm>
              <a:custGeom>
                <a:avLst/>
                <a:gdLst/>
                <a:ahLst/>
                <a:cxnLst/>
                <a:rect l="l" t="t" r="r" b="b"/>
                <a:pathLst>
                  <a:path w="13181" h="65803" extrusionOk="0">
                    <a:moveTo>
                      <a:pt x="1592" y="1"/>
                    </a:moveTo>
                    <a:lnTo>
                      <a:pt x="0" y="65803"/>
                    </a:lnTo>
                    <a:lnTo>
                      <a:pt x="9137" y="65803"/>
                    </a:lnTo>
                    <a:lnTo>
                      <a:pt x="13180" y="1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33"/>
              <p:cNvSpPr/>
              <p:nvPr/>
            </p:nvSpPr>
            <p:spPr>
              <a:xfrm>
                <a:off x="5355117" y="3628409"/>
                <a:ext cx="291432" cy="90744"/>
              </a:xfrm>
              <a:custGeom>
                <a:avLst/>
                <a:gdLst/>
                <a:ahLst/>
                <a:cxnLst/>
                <a:rect l="l" t="t" r="r" b="b"/>
                <a:pathLst>
                  <a:path w="18306" h="5700" extrusionOk="0">
                    <a:moveTo>
                      <a:pt x="1210" y="1"/>
                    </a:moveTo>
                    <a:lnTo>
                      <a:pt x="0" y="5477"/>
                    </a:lnTo>
                    <a:lnTo>
                      <a:pt x="18305" y="5699"/>
                    </a:lnTo>
                    <a:lnTo>
                      <a:pt x="7641" y="1"/>
                    </a:ln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3"/>
              <p:cNvSpPr/>
              <p:nvPr/>
            </p:nvSpPr>
            <p:spPr>
              <a:xfrm>
                <a:off x="5354098" y="3715598"/>
                <a:ext cx="292450" cy="42077"/>
              </a:xfrm>
              <a:custGeom>
                <a:avLst/>
                <a:gdLst/>
                <a:ahLst/>
                <a:cxnLst/>
                <a:rect l="l" t="t" r="r" b="b"/>
                <a:pathLst>
                  <a:path w="18370" h="2643" extrusionOk="0">
                    <a:moveTo>
                      <a:pt x="64" y="1"/>
                    </a:moveTo>
                    <a:lnTo>
                      <a:pt x="1" y="2420"/>
                    </a:lnTo>
                    <a:lnTo>
                      <a:pt x="18306" y="2643"/>
                    </a:lnTo>
                    <a:lnTo>
                      <a:pt x="18369" y="223"/>
                    </a:lnTo>
                    <a:lnTo>
                      <a:pt x="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33"/>
              <p:cNvSpPr/>
              <p:nvPr/>
            </p:nvSpPr>
            <p:spPr>
              <a:xfrm>
                <a:off x="5514272" y="3661877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2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3"/>
              <p:cNvSpPr/>
              <p:nvPr/>
            </p:nvSpPr>
            <p:spPr>
              <a:xfrm>
                <a:off x="5481330" y="3645143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1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33"/>
              <p:cNvSpPr/>
              <p:nvPr/>
            </p:nvSpPr>
            <p:spPr>
              <a:xfrm>
                <a:off x="5374367" y="3483966"/>
                <a:ext cx="123682" cy="144442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9073" extrusionOk="0">
                    <a:moveTo>
                      <a:pt x="1211" y="0"/>
                    </a:moveTo>
                    <a:lnTo>
                      <a:pt x="1" y="9073"/>
                    </a:lnTo>
                    <a:lnTo>
                      <a:pt x="6559" y="9073"/>
                    </a:lnTo>
                    <a:lnTo>
                      <a:pt x="7769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33"/>
              <p:cNvSpPr/>
              <p:nvPr/>
            </p:nvSpPr>
            <p:spPr>
              <a:xfrm>
                <a:off x="5341424" y="2534589"/>
                <a:ext cx="365937" cy="1047584"/>
              </a:xfrm>
              <a:custGeom>
                <a:avLst/>
                <a:gdLst/>
                <a:ahLst/>
                <a:cxnLst/>
                <a:rect l="l" t="t" r="r" b="b"/>
                <a:pathLst>
                  <a:path w="22986" h="65803" extrusionOk="0">
                    <a:moveTo>
                      <a:pt x="8946" y="1"/>
                    </a:moveTo>
                    <a:lnTo>
                      <a:pt x="1" y="65803"/>
                    </a:lnTo>
                    <a:lnTo>
                      <a:pt x="9997" y="65803"/>
                    </a:lnTo>
                    <a:lnTo>
                      <a:pt x="22985" y="1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3"/>
              <p:cNvSpPr/>
              <p:nvPr/>
            </p:nvSpPr>
            <p:spPr>
              <a:xfrm>
                <a:off x="5593340" y="2662824"/>
                <a:ext cx="140398" cy="449565"/>
              </a:xfrm>
              <a:custGeom>
                <a:avLst/>
                <a:gdLst/>
                <a:ahLst/>
                <a:cxnLst/>
                <a:rect l="l" t="t" r="r" b="b"/>
                <a:pathLst>
                  <a:path w="8819" h="28239" fill="none" extrusionOk="0">
                    <a:moveTo>
                      <a:pt x="1" y="28238"/>
                    </a:moveTo>
                    <a:lnTo>
                      <a:pt x="5094" y="2420"/>
                    </a:lnTo>
                    <a:lnTo>
                      <a:pt x="8819" y="1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3"/>
              <p:cNvSpPr/>
              <p:nvPr/>
            </p:nvSpPr>
            <p:spPr>
              <a:xfrm>
                <a:off x="5463083" y="2618227"/>
                <a:ext cx="88706" cy="69952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394" fill="none" extrusionOk="0">
                    <a:moveTo>
                      <a:pt x="0" y="4393"/>
                    </a:moveTo>
                    <a:lnTo>
                      <a:pt x="5571" y="0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3"/>
              <p:cNvSpPr/>
              <p:nvPr/>
            </p:nvSpPr>
            <p:spPr>
              <a:xfrm>
                <a:off x="5701306" y="2115413"/>
                <a:ext cx="298532" cy="326742"/>
              </a:xfrm>
              <a:custGeom>
                <a:avLst/>
                <a:gdLst/>
                <a:ahLst/>
                <a:cxnLst/>
                <a:rect l="l" t="t" r="r" b="b"/>
                <a:pathLst>
                  <a:path w="18752" h="20524" extrusionOk="0">
                    <a:moveTo>
                      <a:pt x="4410" y="0"/>
                    </a:moveTo>
                    <a:cubicBezTo>
                      <a:pt x="3319" y="0"/>
                      <a:pt x="2229" y="446"/>
                      <a:pt x="1433" y="1337"/>
                    </a:cubicBezTo>
                    <a:cubicBezTo>
                      <a:pt x="0" y="2897"/>
                      <a:pt x="32" y="5317"/>
                      <a:pt x="1529" y="6845"/>
                    </a:cubicBezTo>
                    <a:lnTo>
                      <a:pt x="12448" y="19483"/>
                    </a:lnTo>
                    <a:cubicBezTo>
                      <a:pt x="13144" y="20179"/>
                      <a:pt x="14053" y="20524"/>
                      <a:pt x="14958" y="20524"/>
                    </a:cubicBezTo>
                    <a:cubicBezTo>
                      <a:pt x="15999" y="20524"/>
                      <a:pt x="17034" y="20067"/>
                      <a:pt x="17733" y="19165"/>
                    </a:cubicBezTo>
                    <a:cubicBezTo>
                      <a:pt x="18751" y="17828"/>
                      <a:pt x="18688" y="15949"/>
                      <a:pt x="17573" y="14676"/>
                    </a:cubicBezTo>
                    <a:lnTo>
                      <a:pt x="7386" y="1337"/>
                    </a:lnTo>
                    <a:cubicBezTo>
                      <a:pt x="6590" y="446"/>
                      <a:pt x="5500" y="0"/>
                      <a:pt x="4410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3"/>
              <p:cNvSpPr/>
              <p:nvPr/>
            </p:nvSpPr>
            <p:spPr>
              <a:xfrm>
                <a:off x="5739821" y="2056104"/>
                <a:ext cx="139396" cy="238720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14995" extrusionOk="0">
                    <a:moveTo>
                      <a:pt x="1" y="1"/>
                    </a:moveTo>
                    <a:lnTo>
                      <a:pt x="2930" y="14995"/>
                    </a:lnTo>
                    <a:lnTo>
                      <a:pt x="8756" y="7991"/>
                    </a:lnTo>
                    <a:cubicBezTo>
                      <a:pt x="4967" y="637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3"/>
              <p:cNvSpPr/>
              <p:nvPr/>
            </p:nvSpPr>
            <p:spPr>
              <a:xfrm>
                <a:off x="5870094" y="2218810"/>
                <a:ext cx="265577" cy="210335"/>
              </a:xfrm>
              <a:custGeom>
                <a:avLst/>
                <a:gdLst/>
                <a:ahLst/>
                <a:cxnLst/>
                <a:rect l="l" t="t" r="r" b="b"/>
                <a:pathLst>
                  <a:path w="16682" h="13212" extrusionOk="0">
                    <a:moveTo>
                      <a:pt x="13912" y="1"/>
                    </a:moveTo>
                    <a:lnTo>
                      <a:pt x="0" y="8755"/>
                    </a:lnTo>
                    <a:lnTo>
                      <a:pt x="6590" y="13212"/>
                    </a:lnTo>
                    <a:lnTo>
                      <a:pt x="16682" y="2866"/>
                    </a:lnTo>
                    <a:lnTo>
                      <a:pt x="13912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3"/>
              <p:cNvSpPr/>
              <p:nvPr/>
            </p:nvSpPr>
            <p:spPr>
              <a:xfrm>
                <a:off x="6078416" y="2132131"/>
                <a:ext cx="158643" cy="132375"/>
              </a:xfrm>
              <a:custGeom>
                <a:avLst/>
                <a:gdLst/>
                <a:ahLst/>
                <a:cxnLst/>
                <a:rect l="l" t="t" r="r" b="b"/>
                <a:pathLst>
                  <a:path w="9965" h="8315" extrusionOk="0">
                    <a:moveTo>
                      <a:pt x="3057" y="1"/>
                    </a:moveTo>
                    <a:lnTo>
                      <a:pt x="446" y="2866"/>
                    </a:lnTo>
                    <a:cubicBezTo>
                      <a:pt x="32" y="3312"/>
                      <a:pt x="1" y="4012"/>
                      <a:pt x="351" y="4489"/>
                    </a:cubicBezTo>
                    <a:lnTo>
                      <a:pt x="1433" y="7514"/>
                    </a:lnTo>
                    <a:cubicBezTo>
                      <a:pt x="1675" y="7756"/>
                      <a:pt x="3097" y="8314"/>
                      <a:pt x="3537" y="8314"/>
                    </a:cubicBezTo>
                    <a:cubicBezTo>
                      <a:pt x="3560" y="8314"/>
                      <a:pt x="3581" y="8313"/>
                      <a:pt x="3598" y="8310"/>
                    </a:cubicBezTo>
                    <a:cubicBezTo>
                      <a:pt x="9965" y="7355"/>
                      <a:pt x="9965" y="2006"/>
                      <a:pt x="9965" y="2006"/>
                    </a:cubicBezTo>
                    <a:lnTo>
                      <a:pt x="3057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33"/>
              <p:cNvSpPr/>
              <p:nvPr/>
            </p:nvSpPr>
            <p:spPr>
              <a:xfrm>
                <a:off x="6117950" y="2088600"/>
                <a:ext cx="68950" cy="81049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5091" extrusionOk="0">
                    <a:moveTo>
                      <a:pt x="3275" y="1"/>
                    </a:moveTo>
                    <a:cubicBezTo>
                      <a:pt x="2972" y="1"/>
                      <a:pt x="2676" y="142"/>
                      <a:pt x="2484" y="411"/>
                    </a:cubicBezTo>
                    <a:lnTo>
                      <a:pt x="1" y="3626"/>
                    </a:lnTo>
                    <a:lnTo>
                      <a:pt x="1752" y="5091"/>
                    </a:lnTo>
                    <a:lnTo>
                      <a:pt x="4012" y="1557"/>
                    </a:lnTo>
                    <a:cubicBezTo>
                      <a:pt x="4330" y="1143"/>
                      <a:pt x="4267" y="538"/>
                      <a:pt x="3853" y="188"/>
                    </a:cubicBezTo>
                    <a:cubicBezTo>
                      <a:pt x="3676" y="62"/>
                      <a:pt x="3474" y="1"/>
                      <a:pt x="3275" y="1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33"/>
              <p:cNvSpPr/>
              <p:nvPr/>
            </p:nvSpPr>
            <p:spPr>
              <a:xfrm>
                <a:off x="6165094" y="2135395"/>
                <a:ext cx="73503" cy="76830"/>
              </a:xfrm>
              <a:custGeom>
                <a:avLst/>
                <a:gdLst/>
                <a:ahLst/>
                <a:cxnLst/>
                <a:rect l="l" t="t" r="r" b="b"/>
                <a:pathLst>
                  <a:path w="4617" h="4826" extrusionOk="0">
                    <a:moveTo>
                      <a:pt x="3652" y="1"/>
                    </a:moveTo>
                    <a:cubicBezTo>
                      <a:pt x="3383" y="1"/>
                      <a:pt x="3119" y="113"/>
                      <a:pt x="2929" y="337"/>
                    </a:cubicBezTo>
                    <a:lnTo>
                      <a:pt x="0" y="3234"/>
                    </a:lnTo>
                    <a:lnTo>
                      <a:pt x="1465" y="4826"/>
                    </a:lnTo>
                    <a:lnTo>
                      <a:pt x="4234" y="1610"/>
                    </a:lnTo>
                    <a:cubicBezTo>
                      <a:pt x="4616" y="1228"/>
                      <a:pt x="4616" y="655"/>
                      <a:pt x="4298" y="241"/>
                    </a:cubicBezTo>
                    <a:cubicBezTo>
                      <a:pt x="4108" y="81"/>
                      <a:pt x="3879" y="1"/>
                      <a:pt x="3652" y="1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33"/>
              <p:cNvSpPr/>
              <p:nvPr/>
            </p:nvSpPr>
            <p:spPr>
              <a:xfrm>
                <a:off x="6147358" y="2106592"/>
                <a:ext cx="71974" cy="75731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757" extrusionOk="0">
                    <a:moveTo>
                      <a:pt x="3516" y="0"/>
                    </a:moveTo>
                    <a:cubicBezTo>
                      <a:pt x="3246" y="0"/>
                      <a:pt x="2972" y="112"/>
                      <a:pt x="2770" y="331"/>
                    </a:cubicBezTo>
                    <a:lnTo>
                      <a:pt x="0" y="3069"/>
                    </a:lnTo>
                    <a:lnTo>
                      <a:pt x="1560" y="4756"/>
                    </a:lnTo>
                    <a:lnTo>
                      <a:pt x="4171" y="1668"/>
                    </a:lnTo>
                    <a:cubicBezTo>
                      <a:pt x="4521" y="1286"/>
                      <a:pt x="4521" y="682"/>
                      <a:pt x="4171" y="268"/>
                    </a:cubicBezTo>
                    <a:cubicBezTo>
                      <a:pt x="3991" y="88"/>
                      <a:pt x="3755" y="0"/>
                      <a:pt x="3516" y="0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33"/>
              <p:cNvSpPr/>
              <p:nvPr/>
            </p:nvSpPr>
            <p:spPr>
              <a:xfrm>
                <a:off x="6159012" y="2021633"/>
                <a:ext cx="80094" cy="211863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13308" extrusionOk="0">
                    <a:moveTo>
                      <a:pt x="3916" y="1"/>
                    </a:moveTo>
                    <a:lnTo>
                      <a:pt x="2070" y="5636"/>
                    </a:lnTo>
                    <a:lnTo>
                      <a:pt x="0" y="13212"/>
                    </a:lnTo>
                    <a:lnTo>
                      <a:pt x="1178" y="13308"/>
                    </a:lnTo>
                    <a:lnTo>
                      <a:pt x="5030" y="7259"/>
                    </a:lnTo>
                    <a:lnTo>
                      <a:pt x="5030" y="64"/>
                    </a:lnTo>
                    <a:lnTo>
                      <a:pt x="3916" y="1"/>
                    </a:lnTo>
                    <a:close/>
                  </a:path>
                </a:pathLst>
              </a:custGeom>
              <a:solidFill>
                <a:srgbClr val="3643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33"/>
              <p:cNvSpPr/>
              <p:nvPr/>
            </p:nvSpPr>
            <p:spPr>
              <a:xfrm>
                <a:off x="6114909" y="2022397"/>
                <a:ext cx="187538" cy="211227"/>
              </a:xfrm>
              <a:custGeom>
                <a:avLst/>
                <a:gdLst/>
                <a:ahLst/>
                <a:cxnLst/>
                <a:rect l="l" t="t" r="r" b="b"/>
                <a:pathLst>
                  <a:path w="11780" h="13268" extrusionOk="0">
                    <a:moveTo>
                      <a:pt x="7757" y="1"/>
                    </a:moveTo>
                    <a:cubicBezTo>
                      <a:pt x="7577" y="1"/>
                      <a:pt x="7402" y="80"/>
                      <a:pt x="7291" y="239"/>
                    </a:cubicBezTo>
                    <a:lnTo>
                      <a:pt x="224" y="9058"/>
                    </a:lnTo>
                    <a:cubicBezTo>
                      <a:pt x="1" y="9312"/>
                      <a:pt x="1" y="9694"/>
                      <a:pt x="224" y="9949"/>
                    </a:cubicBezTo>
                    <a:lnTo>
                      <a:pt x="3471" y="13005"/>
                    </a:lnTo>
                    <a:cubicBezTo>
                      <a:pt x="3614" y="13180"/>
                      <a:pt x="3821" y="13268"/>
                      <a:pt x="4028" y="13268"/>
                    </a:cubicBezTo>
                    <a:cubicBezTo>
                      <a:pt x="4235" y="13268"/>
                      <a:pt x="4442" y="13180"/>
                      <a:pt x="4585" y="13005"/>
                    </a:cubicBezTo>
                    <a:lnTo>
                      <a:pt x="11620" y="4250"/>
                    </a:lnTo>
                    <a:cubicBezTo>
                      <a:pt x="11780" y="4028"/>
                      <a:pt x="11780" y="3709"/>
                      <a:pt x="11620" y="3486"/>
                    </a:cubicBezTo>
                    <a:lnTo>
                      <a:pt x="8246" y="239"/>
                    </a:lnTo>
                    <a:cubicBezTo>
                      <a:pt x="8119" y="80"/>
                      <a:pt x="7936" y="1"/>
                      <a:pt x="7757" y="1"/>
                    </a:cubicBezTo>
                    <a:close/>
                  </a:path>
                </a:pathLst>
              </a:custGeom>
              <a:solidFill>
                <a:srgbClr val="0509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33"/>
              <p:cNvSpPr/>
              <p:nvPr/>
            </p:nvSpPr>
            <p:spPr>
              <a:xfrm>
                <a:off x="6098191" y="2021760"/>
                <a:ext cx="187538" cy="210733"/>
              </a:xfrm>
              <a:custGeom>
                <a:avLst/>
                <a:gdLst/>
                <a:ahLst/>
                <a:cxnLst/>
                <a:rect l="l" t="t" r="r" b="b"/>
                <a:pathLst>
                  <a:path w="11780" h="13237" extrusionOk="0">
                    <a:moveTo>
                      <a:pt x="7736" y="1"/>
                    </a:moveTo>
                    <a:cubicBezTo>
                      <a:pt x="7561" y="1"/>
                      <a:pt x="7386" y="72"/>
                      <a:pt x="7259" y="216"/>
                    </a:cubicBezTo>
                    <a:lnTo>
                      <a:pt x="191" y="9034"/>
                    </a:lnTo>
                    <a:cubicBezTo>
                      <a:pt x="0" y="9289"/>
                      <a:pt x="0" y="9671"/>
                      <a:pt x="191" y="9925"/>
                    </a:cubicBezTo>
                    <a:lnTo>
                      <a:pt x="3438" y="12950"/>
                    </a:lnTo>
                    <a:cubicBezTo>
                      <a:pt x="3582" y="13141"/>
                      <a:pt x="3789" y="13236"/>
                      <a:pt x="3999" y="13236"/>
                    </a:cubicBezTo>
                    <a:cubicBezTo>
                      <a:pt x="4210" y="13236"/>
                      <a:pt x="4425" y="13141"/>
                      <a:pt x="4584" y="12950"/>
                    </a:cubicBezTo>
                    <a:lnTo>
                      <a:pt x="11588" y="4195"/>
                    </a:lnTo>
                    <a:cubicBezTo>
                      <a:pt x="11779" y="4004"/>
                      <a:pt x="11779" y="3686"/>
                      <a:pt x="11588" y="3463"/>
                    </a:cubicBezTo>
                    <a:lnTo>
                      <a:pt x="8214" y="216"/>
                    </a:lnTo>
                    <a:cubicBezTo>
                      <a:pt x="8086" y="72"/>
                      <a:pt x="7911" y="1"/>
                      <a:pt x="77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33"/>
              <p:cNvSpPr/>
              <p:nvPr/>
            </p:nvSpPr>
            <p:spPr>
              <a:xfrm>
                <a:off x="6075375" y="2108184"/>
                <a:ext cx="57280" cy="111647"/>
              </a:xfrm>
              <a:custGeom>
                <a:avLst/>
                <a:gdLst/>
                <a:ahLst/>
                <a:cxnLst/>
                <a:rect l="l" t="t" r="r" b="b"/>
                <a:pathLst>
                  <a:path w="3598" h="7013" extrusionOk="0">
                    <a:moveTo>
                      <a:pt x="2509" y="1"/>
                    </a:moveTo>
                    <a:cubicBezTo>
                      <a:pt x="2038" y="1"/>
                      <a:pt x="1690" y="314"/>
                      <a:pt x="1370" y="868"/>
                    </a:cubicBezTo>
                    <a:cubicBezTo>
                      <a:pt x="701" y="1919"/>
                      <a:pt x="287" y="3097"/>
                      <a:pt x="128" y="4338"/>
                    </a:cubicBezTo>
                    <a:cubicBezTo>
                      <a:pt x="1" y="5357"/>
                      <a:pt x="446" y="6407"/>
                      <a:pt x="1306" y="7012"/>
                    </a:cubicBezTo>
                    <a:lnTo>
                      <a:pt x="2165" y="6949"/>
                    </a:lnTo>
                    <a:cubicBezTo>
                      <a:pt x="3566" y="4306"/>
                      <a:pt x="2898" y="2555"/>
                      <a:pt x="2898" y="2555"/>
                    </a:cubicBezTo>
                    <a:lnTo>
                      <a:pt x="3502" y="1186"/>
                    </a:lnTo>
                    <a:cubicBezTo>
                      <a:pt x="3598" y="613"/>
                      <a:pt x="3184" y="104"/>
                      <a:pt x="2643" y="9"/>
                    </a:cubicBezTo>
                    <a:cubicBezTo>
                      <a:pt x="2597" y="3"/>
                      <a:pt x="2553" y="1"/>
                      <a:pt x="2509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33"/>
              <p:cNvSpPr/>
              <p:nvPr/>
            </p:nvSpPr>
            <p:spPr>
              <a:xfrm>
                <a:off x="5458514" y="2028734"/>
                <a:ext cx="357818" cy="505810"/>
              </a:xfrm>
              <a:custGeom>
                <a:avLst/>
                <a:gdLst/>
                <a:ahLst/>
                <a:cxnLst/>
                <a:rect l="l" t="t" r="r" b="b"/>
                <a:pathLst>
                  <a:path w="22476" h="31772" extrusionOk="0">
                    <a:moveTo>
                      <a:pt x="12416" y="0"/>
                    </a:moveTo>
                    <a:lnTo>
                      <a:pt x="8309" y="319"/>
                    </a:lnTo>
                    <a:cubicBezTo>
                      <a:pt x="8309" y="319"/>
                      <a:pt x="4553" y="1178"/>
                      <a:pt x="1879" y="2547"/>
                    </a:cubicBezTo>
                    <a:cubicBezTo>
                      <a:pt x="192" y="3375"/>
                      <a:pt x="1" y="5221"/>
                      <a:pt x="223" y="7100"/>
                    </a:cubicBezTo>
                    <a:lnTo>
                      <a:pt x="1592" y="31772"/>
                    </a:lnTo>
                    <a:lnTo>
                      <a:pt x="20916" y="31772"/>
                    </a:lnTo>
                    <a:lnTo>
                      <a:pt x="22285" y="7959"/>
                    </a:lnTo>
                    <a:cubicBezTo>
                      <a:pt x="22476" y="5317"/>
                      <a:pt x="20916" y="2770"/>
                      <a:pt x="18433" y="1911"/>
                    </a:cubicBezTo>
                    <a:cubicBezTo>
                      <a:pt x="15663" y="987"/>
                      <a:pt x="13912" y="64"/>
                      <a:pt x="12416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33"/>
              <p:cNvSpPr/>
              <p:nvPr/>
            </p:nvSpPr>
            <p:spPr>
              <a:xfrm>
                <a:off x="5806741" y="2154947"/>
                <a:ext cx="6591" cy="115563"/>
              </a:xfrm>
              <a:custGeom>
                <a:avLst/>
                <a:gdLst/>
                <a:ahLst/>
                <a:cxnLst/>
                <a:rect l="l" t="t" r="r" b="b"/>
                <a:pathLst>
                  <a:path w="414" h="7259" fill="none" extrusionOk="0">
                    <a:moveTo>
                      <a:pt x="0" y="7259"/>
                    </a:moveTo>
                    <a:lnTo>
                      <a:pt x="414" y="0"/>
                    </a:lnTo>
                  </a:path>
                </a:pathLst>
              </a:custGeom>
              <a:solidFill>
                <a:srgbClr val="351C75"/>
              </a:solidFill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33"/>
              <p:cNvSpPr/>
              <p:nvPr/>
            </p:nvSpPr>
            <p:spPr>
              <a:xfrm>
                <a:off x="5555335" y="2033797"/>
                <a:ext cx="189559" cy="52695"/>
              </a:xfrm>
              <a:custGeom>
                <a:avLst/>
                <a:gdLst/>
                <a:ahLst/>
                <a:cxnLst/>
                <a:rect l="l" t="t" r="r" b="b"/>
                <a:pathLst>
                  <a:path w="11907" h="3310" extrusionOk="0">
                    <a:moveTo>
                      <a:pt x="2228" y="1"/>
                    </a:moveTo>
                    <a:lnTo>
                      <a:pt x="0" y="606"/>
                    </a:lnTo>
                    <a:cubicBezTo>
                      <a:pt x="0" y="606"/>
                      <a:pt x="1406" y="3310"/>
                      <a:pt x="6337" y="3310"/>
                    </a:cubicBezTo>
                    <a:cubicBezTo>
                      <a:pt x="6756" y="3310"/>
                      <a:pt x="7201" y="3290"/>
                      <a:pt x="7672" y="3248"/>
                    </a:cubicBezTo>
                    <a:cubicBezTo>
                      <a:pt x="11906" y="2866"/>
                      <a:pt x="10219" y="829"/>
                      <a:pt x="10219" y="829"/>
                    </a:cubicBezTo>
                    <a:lnTo>
                      <a:pt x="8118" y="65"/>
                    </a:lnTo>
                    <a:lnTo>
                      <a:pt x="2228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3"/>
              <p:cNvSpPr/>
              <p:nvPr/>
            </p:nvSpPr>
            <p:spPr>
              <a:xfrm>
                <a:off x="5240559" y="2259363"/>
                <a:ext cx="218454" cy="280781"/>
              </a:xfrm>
              <a:custGeom>
                <a:avLst/>
                <a:gdLst/>
                <a:ahLst/>
                <a:cxnLst/>
                <a:rect l="l" t="t" r="r" b="b"/>
                <a:pathLst>
                  <a:path w="13722" h="17637" extrusionOk="0">
                    <a:moveTo>
                      <a:pt x="3725" y="0"/>
                    </a:moveTo>
                    <a:lnTo>
                      <a:pt x="1" y="6845"/>
                    </a:lnTo>
                    <a:lnTo>
                      <a:pt x="11047" y="17637"/>
                    </a:lnTo>
                    <a:lnTo>
                      <a:pt x="13721" y="14708"/>
                    </a:lnTo>
                    <a:lnTo>
                      <a:pt x="3725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3"/>
              <p:cNvSpPr/>
              <p:nvPr/>
            </p:nvSpPr>
            <p:spPr>
              <a:xfrm>
                <a:off x="5415939" y="2435826"/>
                <a:ext cx="197169" cy="148199"/>
              </a:xfrm>
              <a:custGeom>
                <a:avLst/>
                <a:gdLst/>
                <a:ahLst/>
                <a:cxnLst/>
                <a:rect l="l" t="t" r="r" b="b"/>
                <a:pathLst>
                  <a:path w="12385" h="9309" extrusionOk="0">
                    <a:moveTo>
                      <a:pt x="7258" y="0"/>
                    </a:moveTo>
                    <a:cubicBezTo>
                      <a:pt x="7087" y="0"/>
                      <a:pt x="6910" y="57"/>
                      <a:pt x="6749" y="187"/>
                    </a:cubicBezTo>
                    <a:lnTo>
                      <a:pt x="2547" y="3466"/>
                    </a:lnTo>
                    <a:lnTo>
                      <a:pt x="0" y="6554"/>
                    </a:lnTo>
                    <a:cubicBezTo>
                      <a:pt x="1582" y="7919"/>
                      <a:pt x="2780" y="8325"/>
                      <a:pt x="3655" y="8325"/>
                    </a:cubicBezTo>
                    <a:cubicBezTo>
                      <a:pt x="4066" y="8325"/>
                      <a:pt x="4406" y="8236"/>
                      <a:pt x="4680" y="8114"/>
                    </a:cubicBezTo>
                    <a:cubicBezTo>
                      <a:pt x="4776" y="8145"/>
                      <a:pt x="4903" y="8209"/>
                      <a:pt x="4999" y="8241"/>
                    </a:cubicBezTo>
                    <a:lnTo>
                      <a:pt x="8532" y="9260"/>
                    </a:lnTo>
                    <a:cubicBezTo>
                      <a:pt x="8623" y="9293"/>
                      <a:pt x="8715" y="9308"/>
                      <a:pt x="8806" y="9308"/>
                    </a:cubicBezTo>
                    <a:cubicBezTo>
                      <a:pt x="9065" y="9308"/>
                      <a:pt x="9306" y="9177"/>
                      <a:pt x="9424" y="8941"/>
                    </a:cubicBezTo>
                    <a:cubicBezTo>
                      <a:pt x="9519" y="8687"/>
                      <a:pt x="9583" y="8337"/>
                      <a:pt x="8882" y="7986"/>
                    </a:cubicBezTo>
                    <a:lnTo>
                      <a:pt x="8882" y="7986"/>
                    </a:lnTo>
                    <a:lnTo>
                      <a:pt x="9583" y="8336"/>
                    </a:lnTo>
                    <a:cubicBezTo>
                      <a:pt x="9664" y="8369"/>
                      <a:pt x="9751" y="8385"/>
                      <a:pt x="9838" y="8385"/>
                    </a:cubicBezTo>
                    <a:cubicBezTo>
                      <a:pt x="10095" y="8385"/>
                      <a:pt x="10355" y="8248"/>
                      <a:pt x="10474" y="7986"/>
                    </a:cubicBezTo>
                    <a:cubicBezTo>
                      <a:pt x="10633" y="7668"/>
                      <a:pt x="10442" y="7286"/>
                      <a:pt x="10060" y="7031"/>
                    </a:cubicBezTo>
                    <a:lnTo>
                      <a:pt x="10060" y="7031"/>
                    </a:lnTo>
                    <a:lnTo>
                      <a:pt x="10570" y="7222"/>
                    </a:lnTo>
                    <a:cubicBezTo>
                      <a:pt x="10661" y="7261"/>
                      <a:pt x="10757" y="7279"/>
                      <a:pt x="10851" y="7279"/>
                    </a:cubicBezTo>
                    <a:cubicBezTo>
                      <a:pt x="11148" y="7279"/>
                      <a:pt x="11428" y="7099"/>
                      <a:pt x="11525" y="6808"/>
                    </a:cubicBezTo>
                    <a:cubicBezTo>
                      <a:pt x="11652" y="6458"/>
                      <a:pt x="11461" y="6076"/>
                      <a:pt x="11143" y="5917"/>
                    </a:cubicBezTo>
                    <a:lnTo>
                      <a:pt x="10379" y="5503"/>
                    </a:lnTo>
                    <a:lnTo>
                      <a:pt x="11270" y="5726"/>
                    </a:lnTo>
                    <a:cubicBezTo>
                      <a:pt x="11349" y="5750"/>
                      <a:pt x="11430" y="5762"/>
                      <a:pt x="11510" y="5762"/>
                    </a:cubicBezTo>
                    <a:cubicBezTo>
                      <a:pt x="11853" y="5762"/>
                      <a:pt x="12186" y="5552"/>
                      <a:pt x="12289" y="5217"/>
                    </a:cubicBezTo>
                    <a:cubicBezTo>
                      <a:pt x="12384" y="4835"/>
                      <a:pt x="12225" y="4453"/>
                      <a:pt x="11875" y="4293"/>
                    </a:cubicBezTo>
                    <a:lnTo>
                      <a:pt x="7609" y="2129"/>
                    </a:lnTo>
                    <a:lnTo>
                      <a:pt x="8023" y="1174"/>
                    </a:lnTo>
                    <a:cubicBezTo>
                      <a:pt x="8289" y="569"/>
                      <a:pt x="7801" y="0"/>
                      <a:pt x="7258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33"/>
              <p:cNvSpPr/>
              <p:nvPr/>
            </p:nvSpPr>
            <p:spPr>
              <a:xfrm>
                <a:off x="5545192" y="2506710"/>
                <a:ext cx="40055" cy="18770"/>
              </a:xfrm>
              <a:custGeom>
                <a:avLst/>
                <a:gdLst/>
                <a:ahLst/>
                <a:cxnLst/>
                <a:rect l="l" t="t" r="r" b="b"/>
                <a:pathLst>
                  <a:path w="2516" h="1179" fill="none" extrusionOk="0">
                    <a:moveTo>
                      <a:pt x="2515" y="1179"/>
                    </a:moveTo>
                    <a:lnTo>
                      <a:pt x="0" y="1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33"/>
              <p:cNvSpPr/>
              <p:nvPr/>
            </p:nvSpPr>
            <p:spPr>
              <a:xfrm>
                <a:off x="5535560" y="2530529"/>
                <a:ext cx="39036" cy="16238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1020" fill="none" extrusionOk="0">
                    <a:moveTo>
                      <a:pt x="2452" y="1020"/>
                    </a:moveTo>
                    <a:lnTo>
                      <a:pt x="0" y="1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3"/>
              <p:cNvSpPr/>
              <p:nvPr/>
            </p:nvSpPr>
            <p:spPr>
              <a:xfrm>
                <a:off x="5528459" y="2551323"/>
                <a:ext cx="32970" cy="12672"/>
              </a:xfrm>
              <a:custGeom>
                <a:avLst/>
                <a:gdLst/>
                <a:ahLst/>
                <a:cxnLst/>
                <a:rect l="l" t="t" r="r" b="b"/>
                <a:pathLst>
                  <a:path w="2071" h="796" fill="none" extrusionOk="0">
                    <a:moveTo>
                      <a:pt x="2070" y="796"/>
                    </a:moveTo>
                    <a:lnTo>
                      <a:pt x="1" y="0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33"/>
              <p:cNvSpPr/>
              <p:nvPr/>
            </p:nvSpPr>
            <p:spPr>
              <a:xfrm>
                <a:off x="5217250" y="2085925"/>
                <a:ext cx="332473" cy="299694"/>
              </a:xfrm>
              <a:custGeom>
                <a:avLst/>
                <a:gdLst/>
                <a:ahLst/>
                <a:cxnLst/>
                <a:rect l="l" t="t" r="r" b="b"/>
                <a:pathLst>
                  <a:path w="20884" h="18825" extrusionOk="0">
                    <a:moveTo>
                      <a:pt x="16342" y="1"/>
                    </a:moveTo>
                    <a:cubicBezTo>
                      <a:pt x="15241" y="1"/>
                      <a:pt x="14149" y="445"/>
                      <a:pt x="13371" y="1311"/>
                    </a:cubicBezTo>
                    <a:lnTo>
                      <a:pt x="1433" y="12994"/>
                    </a:lnTo>
                    <a:cubicBezTo>
                      <a:pt x="0" y="14554"/>
                      <a:pt x="287" y="17037"/>
                      <a:pt x="2069" y="18215"/>
                    </a:cubicBezTo>
                    <a:cubicBezTo>
                      <a:pt x="2671" y="18625"/>
                      <a:pt x="3355" y="18824"/>
                      <a:pt x="4035" y="18824"/>
                    </a:cubicBezTo>
                    <a:cubicBezTo>
                      <a:pt x="4939" y="18824"/>
                      <a:pt x="5836" y="18473"/>
                      <a:pt x="6526" y="17801"/>
                    </a:cubicBezTo>
                    <a:lnTo>
                      <a:pt x="19197" y="6850"/>
                    </a:lnTo>
                    <a:cubicBezTo>
                      <a:pt x="20884" y="5131"/>
                      <a:pt x="20725" y="2362"/>
                      <a:pt x="18846" y="865"/>
                    </a:cubicBezTo>
                    <a:cubicBezTo>
                      <a:pt x="18110" y="285"/>
                      <a:pt x="17223" y="1"/>
                      <a:pt x="16342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33"/>
              <p:cNvSpPr/>
              <p:nvPr/>
            </p:nvSpPr>
            <p:spPr>
              <a:xfrm>
                <a:off x="5339912" y="2051040"/>
                <a:ext cx="223517" cy="24986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15695" extrusionOk="0">
                    <a:moveTo>
                      <a:pt x="12066" y="0"/>
                    </a:moveTo>
                    <a:cubicBezTo>
                      <a:pt x="12066" y="0"/>
                      <a:pt x="5444" y="1305"/>
                      <a:pt x="0" y="8182"/>
                    </a:cubicBezTo>
                    <a:lnTo>
                      <a:pt x="5762" y="15695"/>
                    </a:lnTo>
                    <a:lnTo>
                      <a:pt x="14039" y="9773"/>
                    </a:lnTo>
                    <a:lnTo>
                      <a:pt x="12066" y="0"/>
                    </a:ln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3"/>
              <p:cNvSpPr/>
              <p:nvPr/>
            </p:nvSpPr>
            <p:spPr>
              <a:xfrm>
                <a:off x="5476251" y="2214256"/>
                <a:ext cx="76543" cy="54749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3439" fill="none" extrusionOk="0">
                    <a:moveTo>
                      <a:pt x="1" y="3438"/>
                    </a:moveTo>
                    <a:lnTo>
                      <a:pt x="4808" y="0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3"/>
              <p:cNvSpPr/>
              <p:nvPr/>
            </p:nvSpPr>
            <p:spPr>
              <a:xfrm>
                <a:off x="5711958" y="1703831"/>
                <a:ext cx="78056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6495" extrusionOk="0">
                    <a:moveTo>
                      <a:pt x="2674" y="0"/>
                    </a:moveTo>
                    <a:lnTo>
                      <a:pt x="0" y="414"/>
                    </a:lnTo>
                    <a:lnTo>
                      <a:pt x="3088" y="6495"/>
                    </a:lnTo>
                    <a:cubicBezTo>
                      <a:pt x="4903" y="1974"/>
                      <a:pt x="2674" y="0"/>
                      <a:pt x="2674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3"/>
              <p:cNvSpPr/>
              <p:nvPr/>
            </p:nvSpPr>
            <p:spPr>
              <a:xfrm>
                <a:off x="5494497" y="1712381"/>
                <a:ext cx="99357" cy="193173"/>
              </a:xfrm>
              <a:custGeom>
                <a:avLst/>
                <a:gdLst/>
                <a:ahLst/>
                <a:cxnLst/>
                <a:rect l="l" t="t" r="r" b="b"/>
                <a:pathLst>
                  <a:path w="6241" h="12134" extrusionOk="0">
                    <a:moveTo>
                      <a:pt x="3677" y="0"/>
                    </a:moveTo>
                    <a:cubicBezTo>
                      <a:pt x="3172" y="0"/>
                      <a:pt x="1108" y="220"/>
                      <a:pt x="606" y="3761"/>
                    </a:cubicBezTo>
                    <a:cubicBezTo>
                      <a:pt x="1" y="7772"/>
                      <a:pt x="2993" y="10192"/>
                      <a:pt x="6240" y="12134"/>
                    </a:cubicBezTo>
                    <a:lnTo>
                      <a:pt x="3789" y="5"/>
                    </a:lnTo>
                    <a:cubicBezTo>
                      <a:pt x="3789" y="5"/>
                      <a:pt x="3749" y="0"/>
                      <a:pt x="3677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3"/>
              <p:cNvSpPr/>
              <p:nvPr/>
            </p:nvSpPr>
            <p:spPr>
              <a:xfrm>
                <a:off x="5522376" y="1672401"/>
                <a:ext cx="238720" cy="244308"/>
              </a:xfrm>
              <a:custGeom>
                <a:avLst/>
                <a:gdLst/>
                <a:ahLst/>
                <a:cxnLst/>
                <a:rect l="l" t="t" r="r" b="b"/>
                <a:pathLst>
                  <a:path w="14995" h="15346" extrusionOk="0">
                    <a:moveTo>
                      <a:pt x="7482" y="1"/>
                    </a:moveTo>
                    <a:cubicBezTo>
                      <a:pt x="3343" y="1"/>
                      <a:pt x="1" y="3439"/>
                      <a:pt x="1" y="7673"/>
                    </a:cubicBezTo>
                    <a:cubicBezTo>
                      <a:pt x="1" y="11907"/>
                      <a:pt x="3343" y="15345"/>
                      <a:pt x="7482" y="15345"/>
                    </a:cubicBezTo>
                    <a:cubicBezTo>
                      <a:pt x="11652" y="15345"/>
                      <a:pt x="14995" y="11907"/>
                      <a:pt x="14995" y="7673"/>
                    </a:cubicBezTo>
                    <a:cubicBezTo>
                      <a:pt x="14995" y="3439"/>
                      <a:pt x="11652" y="1"/>
                      <a:pt x="7482" y="1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3"/>
              <p:cNvSpPr/>
              <p:nvPr/>
            </p:nvSpPr>
            <p:spPr>
              <a:xfrm>
                <a:off x="5712961" y="1807005"/>
                <a:ext cx="68950" cy="60783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3818" extrusionOk="0">
                    <a:moveTo>
                      <a:pt x="2162" y="0"/>
                    </a:moveTo>
                    <a:cubicBezTo>
                      <a:pt x="1460" y="0"/>
                      <a:pt x="794" y="389"/>
                      <a:pt x="478" y="1065"/>
                    </a:cubicBezTo>
                    <a:cubicBezTo>
                      <a:pt x="1" y="2020"/>
                      <a:pt x="383" y="3135"/>
                      <a:pt x="1338" y="3612"/>
                    </a:cubicBezTo>
                    <a:cubicBezTo>
                      <a:pt x="1607" y="3751"/>
                      <a:pt x="1896" y="3818"/>
                      <a:pt x="2181" y="3818"/>
                    </a:cubicBezTo>
                    <a:cubicBezTo>
                      <a:pt x="2873" y="3818"/>
                      <a:pt x="3546" y="3429"/>
                      <a:pt x="3885" y="2752"/>
                    </a:cubicBezTo>
                    <a:cubicBezTo>
                      <a:pt x="4330" y="1797"/>
                      <a:pt x="3948" y="683"/>
                      <a:pt x="3025" y="206"/>
                    </a:cubicBezTo>
                    <a:cubicBezTo>
                      <a:pt x="2746" y="66"/>
                      <a:pt x="2451" y="0"/>
                      <a:pt x="2162" y="0"/>
                    </a:cubicBezTo>
                    <a:close/>
                  </a:path>
                </a:pathLst>
              </a:custGeom>
              <a:solidFill>
                <a:srgbClr val="DD81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3"/>
              <p:cNvSpPr/>
              <p:nvPr/>
            </p:nvSpPr>
            <p:spPr>
              <a:xfrm>
                <a:off x="5588277" y="1843721"/>
                <a:ext cx="98338" cy="205272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12894" extrusionOk="0">
                    <a:moveTo>
                      <a:pt x="446" y="1"/>
                    </a:moveTo>
                    <a:lnTo>
                      <a:pt x="0" y="11875"/>
                    </a:lnTo>
                    <a:lnTo>
                      <a:pt x="6176" y="12894"/>
                    </a:lnTo>
                    <a:lnTo>
                      <a:pt x="6081" y="4617"/>
                    </a:lnTo>
                    <a:lnTo>
                      <a:pt x="446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3"/>
              <p:cNvSpPr/>
              <p:nvPr/>
            </p:nvSpPr>
            <p:spPr>
              <a:xfrm>
                <a:off x="5616666" y="1916723"/>
                <a:ext cx="71465" cy="67421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4235" extrusionOk="0">
                    <a:moveTo>
                      <a:pt x="0" y="0"/>
                    </a:moveTo>
                    <a:lnTo>
                      <a:pt x="4361" y="4234"/>
                    </a:lnTo>
                    <a:lnTo>
                      <a:pt x="4489" y="7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3"/>
              <p:cNvSpPr/>
              <p:nvPr/>
            </p:nvSpPr>
            <p:spPr>
              <a:xfrm>
                <a:off x="5567276" y="1703847"/>
                <a:ext cx="206005" cy="238816"/>
              </a:xfrm>
              <a:custGeom>
                <a:avLst/>
                <a:gdLst/>
                <a:ahLst/>
                <a:cxnLst/>
                <a:rect l="l" t="t" r="r" b="b"/>
                <a:pathLst>
                  <a:path w="12940" h="15001" extrusionOk="0">
                    <a:moveTo>
                      <a:pt x="6865" y="0"/>
                    </a:moveTo>
                    <a:cubicBezTo>
                      <a:pt x="3337" y="0"/>
                      <a:pt x="0" y="3307"/>
                      <a:pt x="1192" y="9200"/>
                    </a:cubicBezTo>
                    <a:cubicBezTo>
                      <a:pt x="2306" y="14834"/>
                      <a:pt x="6126" y="14898"/>
                      <a:pt x="6126" y="14898"/>
                    </a:cubicBezTo>
                    <a:cubicBezTo>
                      <a:pt x="6554" y="14967"/>
                      <a:pt x="6960" y="15001"/>
                      <a:pt x="7344" y="15001"/>
                    </a:cubicBezTo>
                    <a:cubicBezTo>
                      <a:pt x="9955" y="15001"/>
                      <a:pt x="11541" y="13458"/>
                      <a:pt x="12207" y="11237"/>
                    </a:cubicBezTo>
                    <a:cubicBezTo>
                      <a:pt x="12939" y="8658"/>
                      <a:pt x="11284" y="2005"/>
                      <a:pt x="11284" y="2005"/>
                    </a:cubicBezTo>
                    <a:cubicBezTo>
                      <a:pt x="10024" y="648"/>
                      <a:pt x="8426" y="0"/>
                      <a:pt x="6865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3"/>
              <p:cNvSpPr/>
              <p:nvPr/>
            </p:nvSpPr>
            <p:spPr>
              <a:xfrm>
                <a:off x="5567499" y="1740181"/>
                <a:ext cx="74506" cy="11013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6918" extrusionOk="0">
                    <a:moveTo>
                      <a:pt x="1429" y="0"/>
                    </a:moveTo>
                    <a:cubicBezTo>
                      <a:pt x="977" y="0"/>
                      <a:pt x="655" y="490"/>
                      <a:pt x="382" y="2493"/>
                    </a:cubicBezTo>
                    <a:cubicBezTo>
                      <a:pt x="0" y="5326"/>
                      <a:pt x="987" y="5772"/>
                      <a:pt x="987" y="5772"/>
                    </a:cubicBezTo>
                    <a:lnTo>
                      <a:pt x="2229" y="6918"/>
                    </a:lnTo>
                    <a:cubicBezTo>
                      <a:pt x="2229" y="6918"/>
                      <a:pt x="4680" y="1283"/>
                      <a:pt x="2037" y="169"/>
                    </a:cubicBezTo>
                    <a:cubicBezTo>
                      <a:pt x="1811" y="78"/>
                      <a:pt x="1610" y="0"/>
                      <a:pt x="1429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3"/>
              <p:cNvSpPr/>
              <p:nvPr/>
            </p:nvSpPr>
            <p:spPr>
              <a:xfrm>
                <a:off x="5543664" y="1818787"/>
                <a:ext cx="73901" cy="62980"/>
              </a:xfrm>
              <a:custGeom>
                <a:avLst/>
                <a:gdLst/>
                <a:ahLst/>
                <a:cxnLst/>
                <a:rect l="l" t="t" r="r" b="b"/>
                <a:pathLst>
                  <a:path w="4642" h="3956" extrusionOk="0">
                    <a:moveTo>
                      <a:pt x="2197" y="1"/>
                    </a:moveTo>
                    <a:cubicBezTo>
                      <a:pt x="1991" y="1"/>
                      <a:pt x="1777" y="33"/>
                      <a:pt x="1561" y="102"/>
                    </a:cubicBezTo>
                    <a:cubicBezTo>
                      <a:pt x="542" y="453"/>
                      <a:pt x="1" y="1567"/>
                      <a:pt x="351" y="2617"/>
                    </a:cubicBezTo>
                    <a:cubicBezTo>
                      <a:pt x="639" y="3498"/>
                      <a:pt x="1423" y="3955"/>
                      <a:pt x="2208" y="3955"/>
                    </a:cubicBezTo>
                    <a:cubicBezTo>
                      <a:pt x="2899" y="3955"/>
                      <a:pt x="3591" y="3602"/>
                      <a:pt x="3948" y="2872"/>
                    </a:cubicBezTo>
                    <a:cubicBezTo>
                      <a:pt x="4642" y="1485"/>
                      <a:pt x="3594" y="1"/>
                      <a:pt x="2197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3"/>
              <p:cNvSpPr/>
              <p:nvPr/>
            </p:nvSpPr>
            <p:spPr>
              <a:xfrm>
                <a:off x="5564458" y="1837639"/>
                <a:ext cx="29404" cy="21810"/>
              </a:xfrm>
              <a:custGeom>
                <a:avLst/>
                <a:gdLst/>
                <a:ahLst/>
                <a:cxnLst/>
                <a:rect l="l" t="t" r="r" b="b"/>
                <a:pathLst>
                  <a:path w="1847" h="1370" fill="none" extrusionOk="0">
                    <a:moveTo>
                      <a:pt x="0" y="255"/>
                    </a:moveTo>
                    <a:cubicBezTo>
                      <a:pt x="828" y="1"/>
                      <a:pt x="1687" y="510"/>
                      <a:pt x="1846" y="1370"/>
                    </a:cubicBez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3"/>
              <p:cNvSpPr/>
              <p:nvPr/>
            </p:nvSpPr>
            <p:spPr>
              <a:xfrm>
                <a:off x="5721575" y="1838658"/>
                <a:ext cx="10666" cy="2789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752" fill="none" extrusionOk="0">
                    <a:moveTo>
                      <a:pt x="224" y="0"/>
                    </a:moveTo>
                    <a:lnTo>
                      <a:pt x="638" y="1433"/>
                    </a:lnTo>
                    <a:cubicBezTo>
                      <a:pt x="669" y="1529"/>
                      <a:pt x="606" y="1624"/>
                      <a:pt x="510" y="1656"/>
                    </a:cubicBezTo>
                    <a:lnTo>
                      <a:pt x="1" y="1751"/>
                    </a:lnTo>
                  </a:path>
                </a:pathLst>
              </a:custGeom>
              <a:noFill/>
              <a:ln w="3975" cap="rnd" cmpd="sng">
                <a:solidFill>
                  <a:srgbClr val="1E0B0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3"/>
              <p:cNvSpPr/>
              <p:nvPr/>
            </p:nvSpPr>
            <p:spPr>
              <a:xfrm>
                <a:off x="5677121" y="1823914"/>
                <a:ext cx="17608" cy="15188"/>
              </a:xfrm>
              <a:custGeom>
                <a:avLst/>
                <a:gdLst/>
                <a:ahLst/>
                <a:cxnLst/>
                <a:rect l="l" t="t" r="r" b="b"/>
                <a:pathLst>
                  <a:path w="1106" h="954" extrusionOk="0">
                    <a:moveTo>
                      <a:pt x="452" y="0"/>
                    </a:moveTo>
                    <a:cubicBezTo>
                      <a:pt x="218" y="0"/>
                      <a:pt x="23" y="211"/>
                      <a:pt x="23" y="449"/>
                    </a:cubicBezTo>
                    <a:cubicBezTo>
                      <a:pt x="1" y="740"/>
                      <a:pt x="231" y="953"/>
                      <a:pt x="481" y="953"/>
                    </a:cubicBezTo>
                    <a:cubicBezTo>
                      <a:pt x="585" y="953"/>
                      <a:pt x="693" y="916"/>
                      <a:pt x="787" y="831"/>
                    </a:cubicBezTo>
                    <a:cubicBezTo>
                      <a:pt x="1106" y="544"/>
                      <a:pt x="946" y="35"/>
                      <a:pt x="501" y="3"/>
                    </a:cubicBezTo>
                    <a:cubicBezTo>
                      <a:pt x="484" y="1"/>
                      <a:pt x="468" y="0"/>
                      <a:pt x="452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3"/>
              <p:cNvSpPr/>
              <p:nvPr/>
            </p:nvSpPr>
            <p:spPr>
              <a:xfrm>
                <a:off x="5739981" y="1822943"/>
                <a:ext cx="17098" cy="1413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88" extrusionOk="0">
                    <a:moveTo>
                      <a:pt x="500" y="1"/>
                    </a:moveTo>
                    <a:cubicBezTo>
                      <a:pt x="277" y="1"/>
                      <a:pt x="55" y="160"/>
                      <a:pt x="23" y="414"/>
                    </a:cubicBezTo>
                    <a:cubicBezTo>
                      <a:pt x="0" y="682"/>
                      <a:pt x="229" y="888"/>
                      <a:pt x="466" y="888"/>
                    </a:cubicBezTo>
                    <a:cubicBezTo>
                      <a:pt x="567" y="888"/>
                      <a:pt x="669" y="850"/>
                      <a:pt x="755" y="765"/>
                    </a:cubicBezTo>
                    <a:cubicBezTo>
                      <a:pt x="1073" y="510"/>
                      <a:pt x="882" y="32"/>
                      <a:pt x="500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3"/>
              <p:cNvSpPr/>
              <p:nvPr/>
            </p:nvSpPr>
            <p:spPr>
              <a:xfrm>
                <a:off x="5641997" y="1773776"/>
                <a:ext cx="57296" cy="24342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1529" extrusionOk="0">
                    <a:moveTo>
                      <a:pt x="2443" y="1"/>
                    </a:moveTo>
                    <a:cubicBezTo>
                      <a:pt x="2240" y="1"/>
                      <a:pt x="2038" y="32"/>
                      <a:pt x="1847" y="96"/>
                    </a:cubicBezTo>
                    <a:cubicBezTo>
                      <a:pt x="1115" y="383"/>
                      <a:pt x="478" y="892"/>
                      <a:pt x="1" y="1529"/>
                    </a:cubicBezTo>
                    <a:lnTo>
                      <a:pt x="3598" y="383"/>
                    </a:lnTo>
                    <a:cubicBezTo>
                      <a:pt x="3259" y="128"/>
                      <a:pt x="2848" y="1"/>
                      <a:pt x="2443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3"/>
              <p:cNvSpPr/>
              <p:nvPr/>
            </p:nvSpPr>
            <p:spPr>
              <a:xfrm>
                <a:off x="5731208" y="1772327"/>
                <a:ext cx="29914" cy="15649"/>
              </a:xfrm>
              <a:custGeom>
                <a:avLst/>
                <a:gdLst/>
                <a:ahLst/>
                <a:cxnLst/>
                <a:rect l="l" t="t" r="r" b="b"/>
                <a:pathLst>
                  <a:path w="1879" h="983" extrusionOk="0">
                    <a:moveTo>
                      <a:pt x="794" y="0"/>
                    </a:moveTo>
                    <a:cubicBezTo>
                      <a:pt x="492" y="0"/>
                      <a:pt x="205" y="148"/>
                      <a:pt x="1" y="378"/>
                    </a:cubicBezTo>
                    <a:lnTo>
                      <a:pt x="1879" y="983"/>
                    </a:lnTo>
                    <a:cubicBezTo>
                      <a:pt x="1879" y="983"/>
                      <a:pt x="1561" y="187"/>
                      <a:pt x="1019" y="28"/>
                    </a:cubicBezTo>
                    <a:cubicBezTo>
                      <a:pt x="944" y="9"/>
                      <a:pt x="869" y="0"/>
                      <a:pt x="794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3"/>
              <p:cNvSpPr/>
              <p:nvPr/>
            </p:nvSpPr>
            <p:spPr>
              <a:xfrm>
                <a:off x="5685082" y="1871600"/>
                <a:ext cx="41583" cy="17608"/>
              </a:xfrm>
              <a:custGeom>
                <a:avLst/>
                <a:gdLst/>
                <a:ahLst/>
                <a:cxnLst/>
                <a:rect l="l" t="t" r="r" b="b"/>
                <a:pathLst>
                  <a:path w="2612" h="1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62" y="862"/>
                      <a:pt x="906" y="1105"/>
                      <a:pt x="1403" y="1105"/>
                    </a:cubicBezTo>
                    <a:cubicBezTo>
                      <a:pt x="2045" y="1105"/>
                      <a:pt x="2611" y="701"/>
                      <a:pt x="2611" y="701"/>
                    </a:cubicBezTo>
                    <a:cubicBezTo>
                      <a:pt x="1688" y="669"/>
                      <a:pt x="797" y="41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3"/>
              <p:cNvSpPr/>
              <p:nvPr/>
            </p:nvSpPr>
            <p:spPr>
              <a:xfrm>
                <a:off x="5552294" y="1660715"/>
                <a:ext cx="226558" cy="99691"/>
              </a:xfrm>
              <a:custGeom>
                <a:avLst/>
                <a:gdLst/>
                <a:ahLst/>
                <a:cxnLst/>
                <a:rect l="l" t="t" r="r" b="b"/>
                <a:pathLst>
                  <a:path w="14231" h="6262" extrusionOk="0">
                    <a:moveTo>
                      <a:pt x="3823" y="0"/>
                    </a:moveTo>
                    <a:cubicBezTo>
                      <a:pt x="2872" y="0"/>
                      <a:pt x="1957" y="201"/>
                      <a:pt x="1210" y="767"/>
                    </a:cubicBezTo>
                    <a:cubicBezTo>
                      <a:pt x="414" y="1340"/>
                      <a:pt x="0" y="2295"/>
                      <a:pt x="159" y="3250"/>
                    </a:cubicBezTo>
                    <a:cubicBezTo>
                      <a:pt x="318" y="4014"/>
                      <a:pt x="796" y="4810"/>
                      <a:pt x="2197" y="5223"/>
                    </a:cubicBezTo>
                    <a:cubicBezTo>
                      <a:pt x="2197" y="5223"/>
                      <a:pt x="3388" y="6261"/>
                      <a:pt x="6234" y="6261"/>
                    </a:cubicBezTo>
                    <a:cubicBezTo>
                      <a:pt x="7051" y="6261"/>
                      <a:pt x="8004" y="6176"/>
                      <a:pt x="9105" y="5956"/>
                    </a:cubicBezTo>
                    <a:cubicBezTo>
                      <a:pt x="14039" y="4969"/>
                      <a:pt x="14230" y="1626"/>
                      <a:pt x="13625" y="448"/>
                    </a:cubicBezTo>
                    <a:lnTo>
                      <a:pt x="13625" y="448"/>
                    </a:lnTo>
                    <a:cubicBezTo>
                      <a:pt x="13625" y="448"/>
                      <a:pt x="12505" y="1313"/>
                      <a:pt x="10589" y="1313"/>
                    </a:cubicBezTo>
                    <a:cubicBezTo>
                      <a:pt x="10066" y="1313"/>
                      <a:pt x="9485" y="1249"/>
                      <a:pt x="8850" y="1085"/>
                    </a:cubicBezTo>
                    <a:cubicBezTo>
                      <a:pt x="7729" y="789"/>
                      <a:pt x="5707" y="0"/>
                      <a:pt x="3823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3"/>
              <p:cNvSpPr/>
              <p:nvPr/>
            </p:nvSpPr>
            <p:spPr>
              <a:xfrm>
                <a:off x="5025136" y="2616699"/>
                <a:ext cx="204270" cy="517480"/>
              </a:xfrm>
              <a:custGeom>
                <a:avLst/>
                <a:gdLst/>
                <a:ahLst/>
                <a:cxnLst/>
                <a:rect l="l" t="t" r="r" b="b"/>
                <a:pathLst>
                  <a:path w="12831" h="32505" fill="none" extrusionOk="0">
                    <a:moveTo>
                      <a:pt x="4967" y="1"/>
                    </a:moveTo>
                    <a:lnTo>
                      <a:pt x="7864" y="1"/>
                    </a:lnTo>
                    <a:cubicBezTo>
                      <a:pt x="10602" y="1"/>
                      <a:pt x="12830" y="2229"/>
                      <a:pt x="12830" y="4999"/>
                    </a:cubicBezTo>
                    <a:lnTo>
                      <a:pt x="12830" y="32504"/>
                    </a:lnTo>
                    <a:lnTo>
                      <a:pt x="1" y="32504"/>
                    </a:lnTo>
                    <a:lnTo>
                      <a:pt x="1" y="4999"/>
                    </a:lnTo>
                    <a:cubicBezTo>
                      <a:pt x="1" y="2229"/>
                      <a:pt x="2229" y="1"/>
                      <a:pt x="4967" y="1"/>
                    </a:cubicBezTo>
                    <a:close/>
                  </a:path>
                </a:pathLst>
              </a:custGeom>
              <a:noFill/>
              <a:ln w="28650" cap="flat" cmpd="sng">
                <a:solidFill>
                  <a:srgbClr val="101010"/>
                </a:solidFill>
                <a:prstDash val="solid"/>
                <a:miter lim="31834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3"/>
              <p:cNvSpPr/>
              <p:nvPr/>
            </p:nvSpPr>
            <p:spPr>
              <a:xfrm>
                <a:off x="4970397" y="3662594"/>
                <a:ext cx="104419" cy="94867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5959" extrusionOk="0">
                    <a:moveTo>
                      <a:pt x="3287" y="0"/>
                    </a:moveTo>
                    <a:cubicBezTo>
                      <a:pt x="1942" y="0"/>
                      <a:pt x="709" y="919"/>
                      <a:pt x="383" y="2279"/>
                    </a:cubicBezTo>
                    <a:cubicBezTo>
                      <a:pt x="1" y="3903"/>
                      <a:pt x="1019" y="5494"/>
                      <a:pt x="2611" y="5876"/>
                    </a:cubicBezTo>
                    <a:cubicBezTo>
                      <a:pt x="2842" y="5932"/>
                      <a:pt x="3074" y="5958"/>
                      <a:pt x="3302" y="5958"/>
                    </a:cubicBezTo>
                    <a:cubicBezTo>
                      <a:pt x="4648" y="5958"/>
                      <a:pt x="5882" y="5036"/>
                      <a:pt x="6208" y="3648"/>
                    </a:cubicBezTo>
                    <a:cubicBezTo>
                      <a:pt x="6559" y="2056"/>
                      <a:pt x="5572" y="464"/>
                      <a:pt x="3980" y="82"/>
                    </a:cubicBezTo>
                    <a:cubicBezTo>
                      <a:pt x="3748" y="27"/>
                      <a:pt x="3516" y="0"/>
                      <a:pt x="3287" y="0"/>
                    </a:cubicBez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3"/>
              <p:cNvSpPr/>
              <p:nvPr/>
            </p:nvSpPr>
            <p:spPr>
              <a:xfrm>
                <a:off x="5179738" y="3662498"/>
                <a:ext cx="104419" cy="95042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5970" extrusionOk="0">
                    <a:moveTo>
                      <a:pt x="3279" y="1"/>
                    </a:moveTo>
                    <a:cubicBezTo>
                      <a:pt x="2515" y="1"/>
                      <a:pt x="1751" y="295"/>
                      <a:pt x="1178" y="884"/>
                    </a:cubicBezTo>
                    <a:cubicBezTo>
                      <a:pt x="0" y="2030"/>
                      <a:pt x="0" y="3940"/>
                      <a:pt x="1178" y="5086"/>
                    </a:cubicBezTo>
                    <a:cubicBezTo>
                      <a:pt x="1751" y="5675"/>
                      <a:pt x="2515" y="5970"/>
                      <a:pt x="3279" y="5970"/>
                    </a:cubicBezTo>
                    <a:cubicBezTo>
                      <a:pt x="4043" y="5970"/>
                      <a:pt x="4807" y="5675"/>
                      <a:pt x="5380" y="5086"/>
                    </a:cubicBezTo>
                    <a:cubicBezTo>
                      <a:pt x="6558" y="3940"/>
                      <a:pt x="6558" y="2030"/>
                      <a:pt x="5380" y="884"/>
                    </a:cubicBezTo>
                    <a:cubicBezTo>
                      <a:pt x="4807" y="295"/>
                      <a:pt x="4043" y="1"/>
                      <a:pt x="3279" y="1"/>
                    </a:cubicBez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3"/>
              <p:cNvSpPr/>
              <p:nvPr/>
            </p:nvSpPr>
            <p:spPr>
              <a:xfrm>
                <a:off x="4881187" y="2983683"/>
                <a:ext cx="492135" cy="715110"/>
              </a:xfrm>
              <a:custGeom>
                <a:avLst/>
                <a:gdLst/>
                <a:ahLst/>
                <a:cxnLst/>
                <a:rect l="l" t="t" r="r" b="b"/>
                <a:pathLst>
                  <a:path w="30913" h="44919" extrusionOk="0">
                    <a:moveTo>
                      <a:pt x="5253" y="0"/>
                    </a:moveTo>
                    <a:cubicBezTo>
                      <a:pt x="2356" y="0"/>
                      <a:pt x="1" y="2356"/>
                      <a:pt x="1" y="5253"/>
                    </a:cubicBezTo>
                    <a:lnTo>
                      <a:pt x="1" y="39634"/>
                    </a:lnTo>
                    <a:cubicBezTo>
                      <a:pt x="1" y="42563"/>
                      <a:pt x="2356" y="44919"/>
                      <a:pt x="5253" y="44919"/>
                    </a:cubicBezTo>
                    <a:lnTo>
                      <a:pt x="25660" y="44919"/>
                    </a:lnTo>
                    <a:cubicBezTo>
                      <a:pt x="28588" y="44919"/>
                      <a:pt x="30912" y="42563"/>
                      <a:pt x="30912" y="39634"/>
                    </a:cubicBezTo>
                    <a:lnTo>
                      <a:pt x="30912" y="5253"/>
                    </a:lnTo>
                    <a:cubicBezTo>
                      <a:pt x="30912" y="2356"/>
                      <a:pt x="28588" y="0"/>
                      <a:pt x="25660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3"/>
              <p:cNvSpPr/>
              <p:nvPr/>
            </p:nvSpPr>
            <p:spPr>
              <a:xfrm>
                <a:off x="4965843" y="3096713"/>
                <a:ext cx="17751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31040" fill="none" extrusionOk="0">
                    <a:moveTo>
                      <a:pt x="0" y="0"/>
                    </a:moveTo>
                    <a:lnTo>
                      <a:pt x="1114" y="0"/>
                    </a:lnTo>
                    <a:lnTo>
                      <a:pt x="1114" y="31039"/>
                    </a:lnTo>
                    <a:lnTo>
                      <a:pt x="0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3"/>
              <p:cNvSpPr/>
              <p:nvPr/>
            </p:nvSpPr>
            <p:spPr>
              <a:xfrm>
                <a:off x="5061136" y="3096713"/>
                <a:ext cx="18260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31040" fill="none" extrusionOk="0">
                    <a:moveTo>
                      <a:pt x="0" y="0"/>
                    </a:moveTo>
                    <a:lnTo>
                      <a:pt x="1146" y="0"/>
                    </a:lnTo>
                    <a:lnTo>
                      <a:pt x="1146" y="31039"/>
                    </a:lnTo>
                    <a:lnTo>
                      <a:pt x="0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3"/>
              <p:cNvSpPr/>
              <p:nvPr/>
            </p:nvSpPr>
            <p:spPr>
              <a:xfrm>
                <a:off x="5156922" y="3096713"/>
                <a:ext cx="17767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1040" fill="none" extrusionOk="0">
                    <a:moveTo>
                      <a:pt x="1" y="0"/>
                    </a:moveTo>
                    <a:lnTo>
                      <a:pt x="1115" y="0"/>
                    </a:lnTo>
                    <a:lnTo>
                      <a:pt x="1115" y="31039"/>
                    </a:lnTo>
                    <a:lnTo>
                      <a:pt x="1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3"/>
              <p:cNvSpPr/>
              <p:nvPr/>
            </p:nvSpPr>
            <p:spPr>
              <a:xfrm>
                <a:off x="5252214" y="3096713"/>
                <a:ext cx="18260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31040" fill="none" extrusionOk="0">
                    <a:moveTo>
                      <a:pt x="1" y="0"/>
                    </a:moveTo>
                    <a:lnTo>
                      <a:pt x="1147" y="0"/>
                    </a:lnTo>
                    <a:lnTo>
                      <a:pt x="1147" y="31039"/>
                    </a:lnTo>
                    <a:lnTo>
                      <a:pt x="1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3" name="Google Shape;403;p33"/>
          <p:cNvSpPr/>
          <p:nvPr/>
        </p:nvSpPr>
        <p:spPr>
          <a:xfrm>
            <a:off x="4572000" y="3757154"/>
            <a:ext cx="4281047" cy="16"/>
          </a:xfrm>
          <a:custGeom>
            <a:avLst/>
            <a:gdLst/>
            <a:ahLst/>
            <a:cxnLst/>
            <a:rect l="l" t="t" r="r" b="b"/>
            <a:pathLst>
              <a:path w="268910" h="1" fill="none" extrusionOk="0">
                <a:moveTo>
                  <a:pt x="0" y="1"/>
                </a:moveTo>
                <a:lnTo>
                  <a:pt x="268910" y="1"/>
                </a:lnTo>
              </a:path>
            </a:pathLst>
          </a:custGeom>
          <a:noFill/>
          <a:ln w="955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274B-B1C4-7441-1C78-B636CFB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1" y="269421"/>
            <a:ext cx="7243762" cy="538350"/>
          </a:xfrm>
        </p:spPr>
        <p:txBody>
          <a:bodyPr/>
          <a:lstStyle/>
          <a:p>
            <a:r>
              <a:rPr lang="en-US" altLang="zh-CN"/>
              <a:t>What is Driverless Technology?</a:t>
            </a:r>
            <a:endParaRPr lang="zh-CN" alt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F4721DF-A2E6-7BB8-08B4-3D9DBFFEAA3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192708" y="917072"/>
            <a:ext cx="4395787" cy="1021699"/>
          </a:xfrm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A </a:t>
            </a:r>
            <a:r>
              <a:rPr lang="en-GB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vehicle that is capable of sensing its environment and moving safely with little or no human input.</a:t>
            </a:r>
            <a:endParaRPr lang="en-GB">
              <a:solidFill>
                <a:schemeClr val="bg1"/>
              </a:solidFill>
            </a:endParaRPr>
          </a:p>
          <a:p>
            <a:endParaRPr lang="en-CA" altLang="zh-CN"/>
          </a:p>
          <a:p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61AD16-CF5F-C5DA-3906-95A95E808942}"/>
              </a:ext>
            </a:extLst>
          </p:cNvPr>
          <p:cNvSpPr/>
          <p:nvPr/>
        </p:nvSpPr>
        <p:spPr>
          <a:xfrm>
            <a:off x="542925" y="2209800"/>
            <a:ext cx="3352800" cy="1857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pic>
        <p:nvPicPr>
          <p:cNvPr id="2050" name="Picture 2" descr="Journey: the picture history of the driverless car | Autocar">
            <a:extLst>
              <a:ext uri="{FF2B5EF4-FFF2-40B4-BE49-F238E27FC236}">
                <a16:creationId xmlns:a16="http://schemas.microsoft.com/office/drawing/2014/main" id="{AF437A58-8E56-8685-D1AB-47400514C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809751"/>
            <a:ext cx="33528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F29DF6-21FF-B115-8E9B-AF9B0307C28E}"/>
              </a:ext>
            </a:extLst>
          </p:cNvPr>
          <p:cNvSpPr/>
          <p:nvPr/>
        </p:nvSpPr>
        <p:spPr>
          <a:xfrm>
            <a:off x="4750858" y="2048072"/>
            <a:ext cx="3850217" cy="20427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pic>
        <p:nvPicPr>
          <p:cNvPr id="2052" name="Picture 4" descr="Model X | Tesla">
            <a:extLst>
              <a:ext uri="{FF2B5EF4-FFF2-40B4-BE49-F238E27FC236}">
                <a16:creationId xmlns:a16="http://schemas.microsoft.com/office/drawing/2014/main" id="{756C6950-61C9-96D6-C187-17E6F1CAC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58" y="1905698"/>
            <a:ext cx="3903873" cy="204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640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58"/>
          <p:cNvSpPr txBox="1">
            <a:spLocks noGrp="1"/>
          </p:cNvSpPr>
          <p:nvPr>
            <p:ph type="title"/>
          </p:nvPr>
        </p:nvSpPr>
        <p:spPr>
          <a:xfrm>
            <a:off x="1991025" y="391575"/>
            <a:ext cx="51621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it work?</a:t>
            </a:r>
            <a:endParaRPr/>
          </a:p>
        </p:txBody>
      </p:sp>
      <p:sp>
        <p:nvSpPr>
          <p:cNvPr id="1128" name="Google Shape;1128;p58"/>
          <p:cNvSpPr txBox="1"/>
          <p:nvPr/>
        </p:nvSpPr>
        <p:spPr>
          <a:xfrm>
            <a:off x="1241875" y="1451425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LIDAR (Light Detection and Ranging) Scanning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32" name="Google Shape;1132;p58"/>
          <p:cNvGrpSpPr/>
          <p:nvPr/>
        </p:nvGrpSpPr>
        <p:grpSpPr>
          <a:xfrm>
            <a:off x="3041054" y="1182588"/>
            <a:ext cx="3061196" cy="3472126"/>
            <a:chOff x="3041054" y="1260513"/>
            <a:chExt cx="3061196" cy="3472126"/>
          </a:xfrm>
        </p:grpSpPr>
        <p:sp>
          <p:nvSpPr>
            <p:cNvPr id="1133" name="Google Shape;1133;p58"/>
            <p:cNvSpPr/>
            <p:nvPr/>
          </p:nvSpPr>
          <p:spPr>
            <a:xfrm rot="-2418500">
              <a:off x="3700804" y="2134347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8"/>
            <p:cNvSpPr/>
            <p:nvPr/>
          </p:nvSpPr>
          <p:spPr>
            <a:xfrm rot="-2418500">
              <a:off x="3700804" y="3797922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8"/>
            <p:cNvSpPr/>
            <p:nvPr/>
          </p:nvSpPr>
          <p:spPr>
            <a:xfrm rot="2189777">
              <a:off x="3729315" y="2974311"/>
              <a:ext cx="1444591" cy="44643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8"/>
            <p:cNvSpPr/>
            <p:nvPr/>
          </p:nvSpPr>
          <p:spPr>
            <a:xfrm>
              <a:off x="3422876" y="1721038"/>
              <a:ext cx="1141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8"/>
            <p:cNvSpPr/>
            <p:nvPr/>
          </p:nvSpPr>
          <p:spPr>
            <a:xfrm>
              <a:off x="4291218" y="2506850"/>
              <a:ext cx="1444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8"/>
            <p:cNvSpPr/>
            <p:nvPr/>
          </p:nvSpPr>
          <p:spPr>
            <a:xfrm>
              <a:off x="3041054" y="3350163"/>
              <a:ext cx="1777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8"/>
            <p:cNvSpPr/>
            <p:nvPr/>
          </p:nvSpPr>
          <p:spPr>
            <a:xfrm>
              <a:off x="3997450" y="4203600"/>
              <a:ext cx="2104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8"/>
            <p:cNvSpPr/>
            <p:nvPr/>
          </p:nvSpPr>
          <p:spPr>
            <a:xfrm rot="10800000">
              <a:off x="4465445" y="126058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8"/>
            <p:cNvSpPr/>
            <p:nvPr/>
          </p:nvSpPr>
          <p:spPr>
            <a:xfrm>
              <a:off x="4465438" y="126051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8"/>
            <p:cNvSpPr/>
            <p:nvPr/>
          </p:nvSpPr>
          <p:spPr>
            <a:xfrm rot="10800000">
              <a:off x="3413995" y="20642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8"/>
            <p:cNvSpPr/>
            <p:nvPr/>
          </p:nvSpPr>
          <p:spPr>
            <a:xfrm>
              <a:off x="3413988" y="20641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8"/>
            <p:cNvSpPr/>
            <p:nvPr/>
          </p:nvSpPr>
          <p:spPr>
            <a:xfrm rot="10800000">
              <a:off x="4475445" y="2907513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8"/>
            <p:cNvSpPr/>
            <p:nvPr/>
          </p:nvSpPr>
          <p:spPr>
            <a:xfrm>
              <a:off x="4475438" y="2907438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8"/>
            <p:cNvSpPr/>
            <p:nvPr/>
          </p:nvSpPr>
          <p:spPr>
            <a:xfrm rot="10800000">
              <a:off x="3404870" y="37609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8"/>
            <p:cNvSpPr/>
            <p:nvPr/>
          </p:nvSpPr>
          <p:spPr>
            <a:xfrm>
              <a:off x="3404863" y="37608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lidar Icon - Free PNG &amp; SVG 3123571 - Noun Project">
            <a:extLst>
              <a:ext uri="{FF2B5EF4-FFF2-40B4-BE49-F238E27FC236}">
                <a16:creationId xmlns:a16="http://schemas.microsoft.com/office/drawing/2014/main" id="{E9EFEE8E-E075-3710-3135-253F97E3B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95" y="1338032"/>
            <a:ext cx="637725" cy="6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2CF75-346A-CA8A-A3E3-97B9B9BDB992}"/>
              </a:ext>
            </a:extLst>
          </p:cNvPr>
          <p:cNvSpPr/>
          <p:nvPr/>
        </p:nvSpPr>
        <p:spPr>
          <a:xfrm rot="3043533">
            <a:off x="2623902" y="2464281"/>
            <a:ext cx="3223550" cy="30694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AAA6BD-A6AF-F0B8-DEC2-DD1DB41D11CC}"/>
              </a:ext>
            </a:extLst>
          </p:cNvPr>
          <p:cNvSpPr/>
          <p:nvPr/>
        </p:nvSpPr>
        <p:spPr>
          <a:xfrm rot="3043533">
            <a:off x="2773913" y="2831513"/>
            <a:ext cx="3223550" cy="13034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19E752-F2B5-E08D-148C-A88C35A642A0}"/>
              </a:ext>
            </a:extLst>
          </p:cNvPr>
          <p:cNvSpPr/>
          <p:nvPr/>
        </p:nvSpPr>
        <p:spPr>
          <a:xfrm rot="21284110">
            <a:off x="3170998" y="2392066"/>
            <a:ext cx="3223550" cy="13034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8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58"/>
          <p:cNvSpPr txBox="1">
            <a:spLocks noGrp="1"/>
          </p:cNvSpPr>
          <p:nvPr>
            <p:ph type="title"/>
          </p:nvPr>
        </p:nvSpPr>
        <p:spPr>
          <a:xfrm>
            <a:off x="1991025" y="391575"/>
            <a:ext cx="51621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it work?</a:t>
            </a:r>
            <a:endParaRPr/>
          </a:p>
        </p:txBody>
      </p:sp>
      <p:sp>
        <p:nvSpPr>
          <p:cNvPr id="1128" name="Google Shape;1128;p58"/>
          <p:cNvSpPr txBox="1"/>
          <p:nvPr/>
        </p:nvSpPr>
        <p:spPr>
          <a:xfrm>
            <a:off x="1241875" y="1451425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LIDAR (Light Detection and Ranging) Scanning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0" name="Google Shape;1130;p58"/>
          <p:cNvSpPr txBox="1"/>
          <p:nvPr/>
        </p:nvSpPr>
        <p:spPr>
          <a:xfrm>
            <a:off x="5556705" y="2236263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Radar (Radio Detection and Ranging) Scanning</a:t>
            </a:r>
          </a:p>
        </p:txBody>
      </p:sp>
      <p:grpSp>
        <p:nvGrpSpPr>
          <p:cNvPr id="1132" name="Google Shape;1132;p58"/>
          <p:cNvGrpSpPr/>
          <p:nvPr/>
        </p:nvGrpSpPr>
        <p:grpSpPr>
          <a:xfrm>
            <a:off x="3041054" y="1182588"/>
            <a:ext cx="3061196" cy="3472126"/>
            <a:chOff x="3041054" y="1260513"/>
            <a:chExt cx="3061196" cy="3472126"/>
          </a:xfrm>
        </p:grpSpPr>
        <p:sp>
          <p:nvSpPr>
            <p:cNvPr id="1133" name="Google Shape;1133;p58"/>
            <p:cNvSpPr/>
            <p:nvPr/>
          </p:nvSpPr>
          <p:spPr>
            <a:xfrm rot="-2418500">
              <a:off x="3700804" y="2134347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8"/>
            <p:cNvSpPr/>
            <p:nvPr/>
          </p:nvSpPr>
          <p:spPr>
            <a:xfrm rot="-2418500">
              <a:off x="3700804" y="3797922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8"/>
            <p:cNvSpPr/>
            <p:nvPr/>
          </p:nvSpPr>
          <p:spPr>
            <a:xfrm rot="2189777">
              <a:off x="3729315" y="2974311"/>
              <a:ext cx="1444591" cy="44643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8"/>
            <p:cNvSpPr/>
            <p:nvPr/>
          </p:nvSpPr>
          <p:spPr>
            <a:xfrm>
              <a:off x="3422876" y="1721038"/>
              <a:ext cx="1141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8"/>
            <p:cNvSpPr/>
            <p:nvPr/>
          </p:nvSpPr>
          <p:spPr>
            <a:xfrm>
              <a:off x="4291218" y="2506850"/>
              <a:ext cx="1444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8"/>
            <p:cNvSpPr/>
            <p:nvPr/>
          </p:nvSpPr>
          <p:spPr>
            <a:xfrm>
              <a:off x="3041054" y="3350163"/>
              <a:ext cx="1777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8"/>
            <p:cNvSpPr/>
            <p:nvPr/>
          </p:nvSpPr>
          <p:spPr>
            <a:xfrm>
              <a:off x="3997450" y="4203600"/>
              <a:ext cx="2104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8"/>
            <p:cNvSpPr/>
            <p:nvPr/>
          </p:nvSpPr>
          <p:spPr>
            <a:xfrm rot="10800000">
              <a:off x="4465445" y="126058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8"/>
            <p:cNvSpPr/>
            <p:nvPr/>
          </p:nvSpPr>
          <p:spPr>
            <a:xfrm>
              <a:off x="4465438" y="126051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8"/>
            <p:cNvSpPr/>
            <p:nvPr/>
          </p:nvSpPr>
          <p:spPr>
            <a:xfrm rot="10800000">
              <a:off x="3413995" y="20642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8"/>
            <p:cNvSpPr/>
            <p:nvPr/>
          </p:nvSpPr>
          <p:spPr>
            <a:xfrm>
              <a:off x="3413988" y="20641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8"/>
            <p:cNvSpPr/>
            <p:nvPr/>
          </p:nvSpPr>
          <p:spPr>
            <a:xfrm rot="10800000">
              <a:off x="4475445" y="2907513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8"/>
            <p:cNvSpPr/>
            <p:nvPr/>
          </p:nvSpPr>
          <p:spPr>
            <a:xfrm>
              <a:off x="4475438" y="2907438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8"/>
            <p:cNvSpPr/>
            <p:nvPr/>
          </p:nvSpPr>
          <p:spPr>
            <a:xfrm rot="10800000">
              <a:off x="3404870" y="37609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8"/>
            <p:cNvSpPr/>
            <p:nvPr/>
          </p:nvSpPr>
          <p:spPr>
            <a:xfrm>
              <a:off x="3404863" y="37608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lidar Icon - Free PNG &amp; SVG 3123571 - Noun Project">
            <a:extLst>
              <a:ext uri="{FF2B5EF4-FFF2-40B4-BE49-F238E27FC236}">
                <a16:creationId xmlns:a16="http://schemas.microsoft.com/office/drawing/2014/main" id="{E9EFEE8E-E075-3710-3135-253F97E3B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95" y="1338032"/>
            <a:ext cx="637725" cy="6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adar - Free technology icons">
            <a:extLst>
              <a:ext uri="{FF2B5EF4-FFF2-40B4-BE49-F238E27FC236}">
                <a16:creationId xmlns:a16="http://schemas.microsoft.com/office/drawing/2014/main" id="{F02F162B-5157-0BAB-7C65-CE024C69F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77" y="2154288"/>
            <a:ext cx="665201" cy="66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F5B742-4989-B667-1C6B-1B4531FCE4EA}"/>
              </a:ext>
            </a:extLst>
          </p:cNvPr>
          <p:cNvSpPr/>
          <p:nvPr/>
        </p:nvSpPr>
        <p:spPr>
          <a:xfrm>
            <a:off x="2594237" y="3085956"/>
            <a:ext cx="3806563" cy="1665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B54E81-D885-D008-0E8F-AF04C42949F8}"/>
              </a:ext>
            </a:extLst>
          </p:cNvPr>
          <p:cNvSpPr/>
          <p:nvPr/>
        </p:nvSpPr>
        <p:spPr>
          <a:xfrm>
            <a:off x="4451610" y="2751175"/>
            <a:ext cx="997100" cy="1665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25FA09-D465-5F04-C388-4B23CAE43461}"/>
              </a:ext>
            </a:extLst>
          </p:cNvPr>
          <p:cNvSpPr/>
          <p:nvPr/>
        </p:nvSpPr>
        <p:spPr>
          <a:xfrm rot="2765261">
            <a:off x="3801634" y="2647151"/>
            <a:ext cx="997100" cy="1665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58"/>
          <p:cNvSpPr txBox="1">
            <a:spLocks noGrp="1"/>
          </p:cNvSpPr>
          <p:nvPr>
            <p:ph type="title"/>
          </p:nvPr>
        </p:nvSpPr>
        <p:spPr>
          <a:xfrm>
            <a:off x="1991025" y="391575"/>
            <a:ext cx="51621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it work?</a:t>
            </a:r>
            <a:endParaRPr/>
          </a:p>
        </p:txBody>
      </p:sp>
      <p:sp>
        <p:nvSpPr>
          <p:cNvPr id="1128" name="Google Shape;1128;p58"/>
          <p:cNvSpPr txBox="1"/>
          <p:nvPr/>
        </p:nvSpPr>
        <p:spPr>
          <a:xfrm>
            <a:off x="1241875" y="1451425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LIDAR (Light Detection and Ranging) Scanning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9" name="Google Shape;1129;p58"/>
          <p:cNvSpPr txBox="1"/>
          <p:nvPr/>
        </p:nvSpPr>
        <p:spPr>
          <a:xfrm>
            <a:off x="860050" y="3080538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Camera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0" name="Google Shape;1130;p58"/>
          <p:cNvSpPr txBox="1"/>
          <p:nvPr/>
        </p:nvSpPr>
        <p:spPr>
          <a:xfrm>
            <a:off x="5556705" y="2236263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Radar (Radio Detection and Ranging) Scanning</a:t>
            </a:r>
          </a:p>
        </p:txBody>
      </p:sp>
      <p:sp>
        <p:nvSpPr>
          <p:cNvPr id="1131" name="Google Shape;1131;p58"/>
          <p:cNvSpPr txBox="1"/>
          <p:nvPr/>
        </p:nvSpPr>
        <p:spPr>
          <a:xfrm>
            <a:off x="6178450" y="3933900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GPS (Global Positioning System)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32" name="Google Shape;1132;p58"/>
          <p:cNvGrpSpPr/>
          <p:nvPr/>
        </p:nvGrpSpPr>
        <p:grpSpPr>
          <a:xfrm>
            <a:off x="3041054" y="1182588"/>
            <a:ext cx="3061196" cy="3472126"/>
            <a:chOff x="3041054" y="1260513"/>
            <a:chExt cx="3061196" cy="3472126"/>
          </a:xfrm>
        </p:grpSpPr>
        <p:sp>
          <p:nvSpPr>
            <p:cNvPr id="1133" name="Google Shape;1133;p58"/>
            <p:cNvSpPr/>
            <p:nvPr/>
          </p:nvSpPr>
          <p:spPr>
            <a:xfrm rot="-2418500">
              <a:off x="3700804" y="2134347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8"/>
            <p:cNvSpPr/>
            <p:nvPr/>
          </p:nvSpPr>
          <p:spPr>
            <a:xfrm rot="-2418500">
              <a:off x="3700804" y="3797922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8"/>
            <p:cNvSpPr/>
            <p:nvPr/>
          </p:nvSpPr>
          <p:spPr>
            <a:xfrm rot="2189777">
              <a:off x="3729315" y="2974311"/>
              <a:ext cx="1444591" cy="44643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8"/>
            <p:cNvSpPr/>
            <p:nvPr/>
          </p:nvSpPr>
          <p:spPr>
            <a:xfrm>
              <a:off x="3422876" y="1721038"/>
              <a:ext cx="1141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8"/>
            <p:cNvSpPr/>
            <p:nvPr/>
          </p:nvSpPr>
          <p:spPr>
            <a:xfrm>
              <a:off x="4291218" y="2506850"/>
              <a:ext cx="1444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8"/>
            <p:cNvSpPr/>
            <p:nvPr/>
          </p:nvSpPr>
          <p:spPr>
            <a:xfrm>
              <a:off x="3041054" y="3350163"/>
              <a:ext cx="1777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8"/>
            <p:cNvSpPr/>
            <p:nvPr/>
          </p:nvSpPr>
          <p:spPr>
            <a:xfrm>
              <a:off x="3997450" y="4203600"/>
              <a:ext cx="2104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8"/>
            <p:cNvSpPr/>
            <p:nvPr/>
          </p:nvSpPr>
          <p:spPr>
            <a:xfrm rot="10800000">
              <a:off x="4465445" y="126058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8"/>
            <p:cNvSpPr/>
            <p:nvPr/>
          </p:nvSpPr>
          <p:spPr>
            <a:xfrm>
              <a:off x="4465438" y="126051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8"/>
            <p:cNvSpPr/>
            <p:nvPr/>
          </p:nvSpPr>
          <p:spPr>
            <a:xfrm rot="10800000">
              <a:off x="3413995" y="20642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8"/>
            <p:cNvSpPr/>
            <p:nvPr/>
          </p:nvSpPr>
          <p:spPr>
            <a:xfrm>
              <a:off x="3413988" y="20641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8"/>
            <p:cNvSpPr/>
            <p:nvPr/>
          </p:nvSpPr>
          <p:spPr>
            <a:xfrm rot="10800000">
              <a:off x="4475445" y="2907513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8"/>
            <p:cNvSpPr/>
            <p:nvPr/>
          </p:nvSpPr>
          <p:spPr>
            <a:xfrm>
              <a:off x="4475438" y="2907438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8"/>
            <p:cNvSpPr/>
            <p:nvPr/>
          </p:nvSpPr>
          <p:spPr>
            <a:xfrm rot="10800000">
              <a:off x="3404870" y="37609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8"/>
            <p:cNvSpPr/>
            <p:nvPr/>
          </p:nvSpPr>
          <p:spPr>
            <a:xfrm>
              <a:off x="3404863" y="37608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lidar Icon - Free PNG &amp; SVG 3123571 - Noun Project">
            <a:extLst>
              <a:ext uri="{FF2B5EF4-FFF2-40B4-BE49-F238E27FC236}">
                <a16:creationId xmlns:a16="http://schemas.microsoft.com/office/drawing/2014/main" id="{E9EFEE8E-E075-3710-3135-253F97E3B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95" y="1338032"/>
            <a:ext cx="637725" cy="6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adar - Free technology icons">
            <a:extLst>
              <a:ext uri="{FF2B5EF4-FFF2-40B4-BE49-F238E27FC236}">
                <a16:creationId xmlns:a16="http://schemas.microsoft.com/office/drawing/2014/main" id="{F02F162B-5157-0BAB-7C65-CE024C69F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77" y="2154288"/>
            <a:ext cx="665201" cy="66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gital camera - Free hobbies and free time icons">
            <a:extLst>
              <a:ext uri="{FF2B5EF4-FFF2-40B4-BE49-F238E27FC236}">
                <a16:creationId xmlns:a16="http://schemas.microsoft.com/office/drawing/2014/main" id="{E858B703-E4F4-5FB7-4B98-C8E4B3FB4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372" y="2914888"/>
            <a:ext cx="717831" cy="71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ps - Free signs icons">
            <a:extLst>
              <a:ext uri="{FF2B5EF4-FFF2-40B4-BE49-F238E27FC236}">
                <a16:creationId xmlns:a16="http://schemas.microsoft.com/office/drawing/2014/main" id="{7F48FFDD-261A-E708-888D-C4C817D66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928" y="3835413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C3A712-3409-C4C2-2D30-AE79D26E30CD}"/>
              </a:ext>
            </a:extLst>
          </p:cNvPr>
          <p:cNvSpPr/>
          <p:nvPr/>
        </p:nvSpPr>
        <p:spPr>
          <a:xfrm rot="3043533">
            <a:off x="2847596" y="3974734"/>
            <a:ext cx="1954186" cy="18495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ACA2E1-0815-68DE-07AD-774896BE673A}"/>
              </a:ext>
            </a:extLst>
          </p:cNvPr>
          <p:cNvSpPr/>
          <p:nvPr/>
        </p:nvSpPr>
        <p:spPr>
          <a:xfrm rot="202973">
            <a:off x="2774244" y="3953991"/>
            <a:ext cx="6108224" cy="194598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4F63C-4CCC-90F1-26F3-A9301BAAA1BB}"/>
              </a:ext>
            </a:extLst>
          </p:cNvPr>
          <p:cNvSpPr/>
          <p:nvPr/>
        </p:nvSpPr>
        <p:spPr>
          <a:xfrm rot="19330306">
            <a:off x="3640368" y="3672239"/>
            <a:ext cx="1398796" cy="16032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18BA0D-2659-38FA-A0CE-46E4BEA2F7E3}"/>
              </a:ext>
            </a:extLst>
          </p:cNvPr>
          <p:cNvSpPr/>
          <p:nvPr/>
        </p:nvSpPr>
        <p:spPr>
          <a:xfrm rot="20879283">
            <a:off x="2855317" y="3692529"/>
            <a:ext cx="1398796" cy="16032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410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58"/>
          <p:cNvSpPr txBox="1">
            <a:spLocks noGrp="1"/>
          </p:cNvSpPr>
          <p:nvPr>
            <p:ph type="title"/>
          </p:nvPr>
        </p:nvSpPr>
        <p:spPr>
          <a:xfrm>
            <a:off x="1991025" y="391575"/>
            <a:ext cx="51621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it work?</a:t>
            </a:r>
            <a:endParaRPr/>
          </a:p>
        </p:txBody>
      </p:sp>
      <p:sp>
        <p:nvSpPr>
          <p:cNvPr id="1128" name="Google Shape;1128;p58"/>
          <p:cNvSpPr txBox="1"/>
          <p:nvPr/>
        </p:nvSpPr>
        <p:spPr>
          <a:xfrm>
            <a:off x="1241875" y="1451425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LIDAR (Light Detection and Ranging) Scanning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9" name="Google Shape;1129;p58"/>
          <p:cNvSpPr txBox="1"/>
          <p:nvPr/>
        </p:nvSpPr>
        <p:spPr>
          <a:xfrm>
            <a:off x="860050" y="3080538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Camera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0" name="Google Shape;1130;p58"/>
          <p:cNvSpPr txBox="1"/>
          <p:nvPr/>
        </p:nvSpPr>
        <p:spPr>
          <a:xfrm>
            <a:off x="5556705" y="2236263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Radar (Radio Detection and Ranging) Scanning</a:t>
            </a:r>
          </a:p>
        </p:txBody>
      </p:sp>
      <p:sp>
        <p:nvSpPr>
          <p:cNvPr id="1131" name="Google Shape;1131;p58"/>
          <p:cNvSpPr txBox="1"/>
          <p:nvPr/>
        </p:nvSpPr>
        <p:spPr>
          <a:xfrm>
            <a:off x="6178450" y="3933900"/>
            <a:ext cx="2104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GPS (Global Positioning System)</a:t>
            </a:r>
            <a:endParaRPr sz="13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32" name="Google Shape;1132;p58"/>
          <p:cNvGrpSpPr/>
          <p:nvPr/>
        </p:nvGrpSpPr>
        <p:grpSpPr>
          <a:xfrm>
            <a:off x="3041054" y="1182588"/>
            <a:ext cx="3061196" cy="3472126"/>
            <a:chOff x="3041054" y="1260513"/>
            <a:chExt cx="3061196" cy="3472126"/>
          </a:xfrm>
        </p:grpSpPr>
        <p:sp>
          <p:nvSpPr>
            <p:cNvPr id="1133" name="Google Shape;1133;p58"/>
            <p:cNvSpPr/>
            <p:nvPr/>
          </p:nvSpPr>
          <p:spPr>
            <a:xfrm rot="-2418500">
              <a:off x="3700804" y="2134347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8"/>
            <p:cNvSpPr/>
            <p:nvPr/>
          </p:nvSpPr>
          <p:spPr>
            <a:xfrm rot="-2418500">
              <a:off x="3700804" y="3797922"/>
              <a:ext cx="1444580" cy="44677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8"/>
            <p:cNvSpPr/>
            <p:nvPr/>
          </p:nvSpPr>
          <p:spPr>
            <a:xfrm rot="2189777">
              <a:off x="3729315" y="2974311"/>
              <a:ext cx="1444591" cy="44643"/>
            </a:xfrm>
            <a:prstGeom prst="rect">
              <a:avLst/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8"/>
            <p:cNvSpPr/>
            <p:nvPr/>
          </p:nvSpPr>
          <p:spPr>
            <a:xfrm>
              <a:off x="3422876" y="1721038"/>
              <a:ext cx="1141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8"/>
            <p:cNvSpPr/>
            <p:nvPr/>
          </p:nvSpPr>
          <p:spPr>
            <a:xfrm>
              <a:off x="4291218" y="2506850"/>
              <a:ext cx="14445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8"/>
            <p:cNvSpPr/>
            <p:nvPr/>
          </p:nvSpPr>
          <p:spPr>
            <a:xfrm>
              <a:off x="3041054" y="3350163"/>
              <a:ext cx="1777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8"/>
            <p:cNvSpPr/>
            <p:nvPr/>
          </p:nvSpPr>
          <p:spPr>
            <a:xfrm>
              <a:off x="3997450" y="4203600"/>
              <a:ext cx="2104800" cy="864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8"/>
            <p:cNvSpPr/>
            <p:nvPr/>
          </p:nvSpPr>
          <p:spPr>
            <a:xfrm rot="10800000">
              <a:off x="4465445" y="126058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8"/>
            <p:cNvSpPr/>
            <p:nvPr/>
          </p:nvSpPr>
          <p:spPr>
            <a:xfrm>
              <a:off x="4465438" y="126051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8"/>
            <p:cNvSpPr/>
            <p:nvPr/>
          </p:nvSpPr>
          <p:spPr>
            <a:xfrm rot="10800000">
              <a:off x="3413995" y="20642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8"/>
            <p:cNvSpPr/>
            <p:nvPr/>
          </p:nvSpPr>
          <p:spPr>
            <a:xfrm>
              <a:off x="3413988" y="20641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8"/>
            <p:cNvSpPr/>
            <p:nvPr/>
          </p:nvSpPr>
          <p:spPr>
            <a:xfrm rot="10800000">
              <a:off x="4475445" y="2907513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8"/>
            <p:cNvSpPr/>
            <p:nvPr/>
          </p:nvSpPr>
          <p:spPr>
            <a:xfrm>
              <a:off x="4475438" y="2907438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8"/>
            <p:cNvSpPr/>
            <p:nvPr/>
          </p:nvSpPr>
          <p:spPr>
            <a:xfrm rot="10800000">
              <a:off x="3404870" y="3760938"/>
              <a:ext cx="971700" cy="971700"/>
            </a:xfrm>
            <a:prstGeom prst="ellipse">
              <a:avLst/>
            </a:pr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8"/>
            <p:cNvSpPr/>
            <p:nvPr/>
          </p:nvSpPr>
          <p:spPr>
            <a:xfrm>
              <a:off x="3404863" y="3760863"/>
              <a:ext cx="971700" cy="971700"/>
            </a:xfrm>
            <a:prstGeom prst="donut">
              <a:avLst>
                <a:gd name="adj" fmla="val 6050"/>
              </a:avLst>
            </a:pr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lidar Icon - Free PNG &amp; SVG 3123571 - Noun Project">
            <a:extLst>
              <a:ext uri="{FF2B5EF4-FFF2-40B4-BE49-F238E27FC236}">
                <a16:creationId xmlns:a16="http://schemas.microsoft.com/office/drawing/2014/main" id="{E9EFEE8E-E075-3710-3135-253F97E3B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295" y="1338032"/>
            <a:ext cx="637725" cy="6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adar - Free technology icons">
            <a:extLst>
              <a:ext uri="{FF2B5EF4-FFF2-40B4-BE49-F238E27FC236}">
                <a16:creationId xmlns:a16="http://schemas.microsoft.com/office/drawing/2014/main" id="{F02F162B-5157-0BAB-7C65-CE024C69F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77" y="2154288"/>
            <a:ext cx="665201" cy="66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gital camera - Free hobbies and free time icons">
            <a:extLst>
              <a:ext uri="{FF2B5EF4-FFF2-40B4-BE49-F238E27FC236}">
                <a16:creationId xmlns:a16="http://schemas.microsoft.com/office/drawing/2014/main" id="{E858B703-E4F4-5FB7-4B98-C8E4B3FB4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372" y="2914888"/>
            <a:ext cx="717831" cy="71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ps - Free signs icons">
            <a:extLst>
              <a:ext uri="{FF2B5EF4-FFF2-40B4-BE49-F238E27FC236}">
                <a16:creationId xmlns:a16="http://schemas.microsoft.com/office/drawing/2014/main" id="{7F48FFDD-261A-E708-888D-C4C817D66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928" y="3835413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38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oogle's Waymo Sues Uber Over Lidar Self-Driving Car Technology | WIRED">
            <a:extLst>
              <a:ext uri="{FF2B5EF4-FFF2-40B4-BE49-F238E27FC236}">
                <a16:creationId xmlns:a16="http://schemas.microsoft.com/office/drawing/2014/main" id="{D0DED86D-713F-DCD0-B5DB-0587DCDD7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147" r="2555"/>
          <a:stretch/>
        </p:blipFill>
        <p:spPr bwMode="auto">
          <a:xfrm>
            <a:off x="4835537" y="2212196"/>
            <a:ext cx="3966175" cy="25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esla phasing out ultrasonic sensors as it moves toward a camera-only  system | Engadget">
            <a:extLst>
              <a:ext uri="{FF2B5EF4-FFF2-40B4-BE49-F238E27FC236}">
                <a16:creationId xmlns:a16="http://schemas.microsoft.com/office/drawing/2014/main" id="{2399E213-DFC4-878D-17D1-60182CBD5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8"/>
          <a:stretch/>
        </p:blipFill>
        <p:spPr bwMode="auto">
          <a:xfrm>
            <a:off x="573379" y="2212197"/>
            <a:ext cx="3966175" cy="25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" name="Google Shape;522;p37"/>
          <p:cNvSpPr txBox="1">
            <a:spLocks noGrp="1"/>
          </p:cNvSpPr>
          <p:nvPr>
            <p:ph type="title"/>
          </p:nvPr>
        </p:nvSpPr>
        <p:spPr>
          <a:xfrm>
            <a:off x="1497102" y="296881"/>
            <a:ext cx="6149796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Driverless Company</a:t>
            </a:r>
          </a:p>
        </p:txBody>
      </p:sp>
      <p:sp>
        <p:nvSpPr>
          <p:cNvPr id="523" name="Google Shape;523;p37"/>
          <p:cNvSpPr txBox="1">
            <a:spLocks noGrp="1"/>
          </p:cNvSpPr>
          <p:nvPr>
            <p:ph type="subTitle" idx="1"/>
          </p:nvPr>
        </p:nvSpPr>
        <p:spPr>
          <a:xfrm>
            <a:off x="1720220" y="1101510"/>
            <a:ext cx="1991187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latin typeface="Oswald SemiBold" panose="00000700000000000000" pitchFamily="2" charset="0"/>
              </a:rPr>
              <a:t>Tesla</a:t>
            </a:r>
            <a:endParaRPr sz="3600">
              <a:latin typeface="Oswald SemiBold" panose="00000700000000000000" pitchFamily="2" charset="0"/>
            </a:endParaRPr>
          </a:p>
        </p:txBody>
      </p:sp>
      <p:sp>
        <p:nvSpPr>
          <p:cNvPr id="524" name="Google Shape;524;p37"/>
          <p:cNvSpPr txBox="1">
            <a:spLocks noGrp="1"/>
          </p:cNvSpPr>
          <p:nvPr>
            <p:ph type="subTitle" idx="2"/>
          </p:nvPr>
        </p:nvSpPr>
        <p:spPr>
          <a:xfrm>
            <a:off x="520648" y="1653844"/>
            <a:ext cx="428487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Aft>
                <a:spcPts val="1600"/>
              </a:spcAft>
            </a:pPr>
            <a:r>
              <a:rPr lang="en" sz="2400">
                <a:latin typeface="Oswald Medium" panose="00000600000000000000" pitchFamily="2" charset="0"/>
              </a:rPr>
              <a:t>Radar &amp; Ultrasonic sensors</a:t>
            </a:r>
            <a:endParaRPr lang="zh-CN" altLang="en-US" sz="2400">
              <a:latin typeface="Oswald Medium" panose="00000600000000000000" pitchFamily="2" charset="0"/>
            </a:endParaRPr>
          </a:p>
        </p:txBody>
      </p:sp>
      <p:sp>
        <p:nvSpPr>
          <p:cNvPr id="531" name="Google Shape;531;p37"/>
          <p:cNvSpPr txBox="1">
            <a:spLocks noGrp="1"/>
          </p:cNvSpPr>
          <p:nvPr>
            <p:ph type="subTitle" idx="9"/>
          </p:nvPr>
        </p:nvSpPr>
        <p:spPr>
          <a:xfrm>
            <a:off x="5889140" y="1101510"/>
            <a:ext cx="1858968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600">
                <a:latin typeface="Oswald SemiBold" panose="00000700000000000000" pitchFamily="2" charset="0"/>
              </a:rPr>
              <a:t>Waymo</a:t>
            </a:r>
            <a:endParaRPr sz="3600">
              <a:latin typeface="Oswald SemiBold" panose="00000700000000000000" pitchFamily="2" charset="0"/>
            </a:endParaRPr>
          </a:p>
        </p:txBody>
      </p:sp>
      <p:sp>
        <p:nvSpPr>
          <p:cNvPr id="532" name="Google Shape;532;p37"/>
          <p:cNvSpPr txBox="1">
            <a:spLocks noGrp="1"/>
          </p:cNvSpPr>
          <p:nvPr>
            <p:ph type="subTitle" idx="13"/>
          </p:nvPr>
        </p:nvSpPr>
        <p:spPr>
          <a:xfrm>
            <a:off x="4835537" y="1618167"/>
            <a:ext cx="3966175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Aft>
                <a:spcPts val="1600"/>
              </a:spcAft>
            </a:pPr>
            <a:r>
              <a:rPr lang="en" sz="2400">
                <a:latin typeface="Oswald Medium" panose="00000600000000000000" pitchFamily="2" charset="0"/>
              </a:rPr>
              <a:t>Radar-laser technology &amp; Maps</a:t>
            </a:r>
            <a:endParaRPr lang="zh-CN" altLang="en-US" sz="2400">
              <a:latin typeface="Oswald Medium" panose="00000600000000000000" pitchFamily="2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2DB4714-FABE-8C44-EBE5-8D2B142FA296}"/>
              </a:ext>
            </a:extLst>
          </p:cNvPr>
          <p:cNvSpPr txBox="1"/>
          <p:nvPr/>
        </p:nvSpPr>
        <p:spPr>
          <a:xfrm>
            <a:off x="3269787" y="4443867"/>
            <a:ext cx="17671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zh-CN" altLang="en-US" sz="1200">
                <a:solidFill>
                  <a:schemeClr val="accent1"/>
                </a:solidFill>
              </a:rPr>
              <a:t>(Hoffman, 2021)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4DB3393-D22F-6C25-AB53-BDE1B9C39760}"/>
              </a:ext>
            </a:extLst>
          </p:cNvPr>
          <p:cNvSpPr txBox="1"/>
          <p:nvPr/>
        </p:nvSpPr>
        <p:spPr>
          <a:xfrm>
            <a:off x="7301861" y="4447113"/>
            <a:ext cx="184213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</a:rPr>
              <a:t>(</a:t>
            </a:r>
            <a:r>
              <a:rPr lang="en-US" altLang="zh-CN" sz="1200" err="1">
                <a:solidFill>
                  <a:schemeClr val="tx1"/>
                </a:solidFill>
              </a:rPr>
              <a:t>Grendelkhan</a:t>
            </a:r>
            <a:r>
              <a:rPr lang="en-US" altLang="zh-CN" sz="1200">
                <a:solidFill>
                  <a:schemeClr val="tx1"/>
                </a:solidFill>
              </a:rPr>
              <a:t>, 2017)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>
            <a:extLst>
              <a:ext uri="{FF2B5EF4-FFF2-40B4-BE49-F238E27FC236}">
                <a16:creationId xmlns:a16="http://schemas.microsoft.com/office/drawing/2014/main" id="{372A5097-87CF-52C9-1E08-A94ACAB1AA88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6A08245D-90BB-F899-7B8B-A916FAA524C1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C3D98BDB-0250-380F-3A80-4D784A55ADF8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副标题 10">
            <a:extLst>
              <a:ext uri="{FF2B5EF4-FFF2-40B4-BE49-F238E27FC236}">
                <a16:creationId xmlns:a16="http://schemas.microsoft.com/office/drawing/2014/main" id="{8859BF9B-B2D4-6E6B-5343-98D6698CF085}"/>
              </a:ext>
            </a:extLst>
          </p:cNvPr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副标题 11">
            <a:extLst>
              <a:ext uri="{FF2B5EF4-FFF2-40B4-BE49-F238E27FC236}">
                <a16:creationId xmlns:a16="http://schemas.microsoft.com/office/drawing/2014/main" id="{B4794A46-BF65-E27A-490D-D643B5A1F4C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副标题 12">
            <a:extLst>
              <a:ext uri="{FF2B5EF4-FFF2-40B4-BE49-F238E27FC236}">
                <a16:creationId xmlns:a16="http://schemas.microsoft.com/office/drawing/2014/main" id="{485075CA-AC65-76C0-F98D-E219F0B4830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" name="图片 16" descr="图示&#10;&#10;已自动生成说明">
            <a:extLst>
              <a:ext uri="{FF2B5EF4-FFF2-40B4-BE49-F238E27FC236}">
                <a16:creationId xmlns:a16="http://schemas.microsoft.com/office/drawing/2014/main" id="{609FCF67-81ED-24E5-C09F-73B9B763A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25" y="411601"/>
            <a:ext cx="7149350" cy="444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39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68AE1C-DB3A-006E-36F6-B5B12FE9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374241-B9DD-50FA-E0C1-2A38E8289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副标题 3">
            <a:extLst>
              <a:ext uri="{FF2B5EF4-FFF2-40B4-BE49-F238E27FC236}">
                <a16:creationId xmlns:a16="http://schemas.microsoft.com/office/drawing/2014/main" id="{7A01E6BA-3E74-5700-3DD6-95F3C598CFE7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5428E997-EF12-AB3A-8094-7D3908297A4B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B239D04B-D29D-AF6E-F39D-ADC0A01F0D34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0ECD01B6-7E6A-C1CE-5AA5-EAF46FCEA2A2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038005FB-1C48-E4CF-B5B8-CBE64F263F63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副标题 8">
            <a:extLst>
              <a:ext uri="{FF2B5EF4-FFF2-40B4-BE49-F238E27FC236}">
                <a16:creationId xmlns:a16="http://schemas.microsoft.com/office/drawing/2014/main" id="{F921C98B-4FF6-A8D6-263B-DF3E419F9398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56D3E35C-83B0-F649-BDE3-B59BB15BD011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副标题 10">
            <a:extLst>
              <a:ext uri="{FF2B5EF4-FFF2-40B4-BE49-F238E27FC236}">
                <a16:creationId xmlns:a16="http://schemas.microsoft.com/office/drawing/2014/main" id="{3D9B55AF-469D-87D6-F4BE-C10653BF13A4}"/>
              </a:ext>
            </a:extLst>
          </p:cNvPr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副标题 11">
            <a:extLst>
              <a:ext uri="{FF2B5EF4-FFF2-40B4-BE49-F238E27FC236}">
                <a16:creationId xmlns:a16="http://schemas.microsoft.com/office/drawing/2014/main" id="{A21D9C32-90F8-80C3-478E-9B0A1E8A69D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副标题 12">
            <a:extLst>
              <a:ext uri="{FF2B5EF4-FFF2-40B4-BE49-F238E27FC236}">
                <a16:creationId xmlns:a16="http://schemas.microsoft.com/office/drawing/2014/main" id="{7412A229-6F35-E044-FB20-B4CE815A7A3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副标题 13">
            <a:extLst>
              <a:ext uri="{FF2B5EF4-FFF2-40B4-BE49-F238E27FC236}">
                <a16:creationId xmlns:a16="http://schemas.microsoft.com/office/drawing/2014/main" id="{EB441418-8A9A-0282-DB8D-93CBCAB69168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" name="图片 15" descr="图示&#10;&#10;已自动生成说明">
            <a:extLst>
              <a:ext uri="{FF2B5EF4-FFF2-40B4-BE49-F238E27FC236}">
                <a16:creationId xmlns:a16="http://schemas.microsoft.com/office/drawing/2014/main" id="{DE45D4C7-5E83-5209-1B62-8E061D506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081" y="-12273"/>
            <a:ext cx="9957039" cy="51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34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 descr="An organic shape">
            <a:extLst>
              <a:ext uri="{FF2B5EF4-FFF2-40B4-BE49-F238E27FC236}">
                <a16:creationId xmlns:a16="http://schemas.microsoft.com/office/drawing/2014/main" id="{E0E705E0-0458-2CE6-6D35-EDFC018FD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2389" y="2914890"/>
            <a:ext cx="1241088" cy="843398"/>
          </a:xfrm>
          <a:prstGeom prst="rect">
            <a:avLst/>
          </a:prstGeom>
        </p:spPr>
      </p:pic>
      <p:pic>
        <p:nvPicPr>
          <p:cNvPr id="28" name="Graphic 27" descr="An organic shape">
            <a:extLst>
              <a:ext uri="{FF2B5EF4-FFF2-40B4-BE49-F238E27FC236}">
                <a16:creationId xmlns:a16="http://schemas.microsoft.com/office/drawing/2014/main" id="{470652E7-2354-AFAC-4CB9-FF1BF9FB3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807" y="2914890"/>
            <a:ext cx="1241088" cy="843398"/>
          </a:xfrm>
          <a:prstGeom prst="rect">
            <a:avLst/>
          </a:prstGeom>
        </p:spPr>
      </p:pic>
      <p:pic>
        <p:nvPicPr>
          <p:cNvPr id="27" name="Graphic 26" descr="An organic shape">
            <a:extLst>
              <a:ext uri="{FF2B5EF4-FFF2-40B4-BE49-F238E27FC236}">
                <a16:creationId xmlns:a16="http://schemas.microsoft.com/office/drawing/2014/main" id="{A693155E-F5C6-438B-D8DD-53EA5A9C8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7631" y="1863947"/>
            <a:ext cx="1241088" cy="843398"/>
          </a:xfrm>
          <a:prstGeom prst="rect">
            <a:avLst/>
          </a:prstGeom>
        </p:spPr>
      </p:pic>
      <p:pic>
        <p:nvPicPr>
          <p:cNvPr id="26" name="Graphic 25" descr="An organic shape">
            <a:extLst>
              <a:ext uri="{FF2B5EF4-FFF2-40B4-BE49-F238E27FC236}">
                <a16:creationId xmlns:a16="http://schemas.microsoft.com/office/drawing/2014/main" id="{7A2FDC88-A0CA-957A-59C1-56D6530CC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83" y="1910145"/>
            <a:ext cx="1241088" cy="843398"/>
          </a:xfrm>
          <a:prstGeom prst="rect">
            <a:avLst/>
          </a:prstGeom>
        </p:spPr>
      </p:pic>
      <p:pic>
        <p:nvPicPr>
          <p:cNvPr id="25" name="Graphic 24" descr="An organic shape">
            <a:extLst>
              <a:ext uri="{FF2B5EF4-FFF2-40B4-BE49-F238E27FC236}">
                <a16:creationId xmlns:a16="http://schemas.microsoft.com/office/drawing/2014/main" id="{C0B117E7-1247-CB74-75E1-56DAE2A04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7596" y="825892"/>
            <a:ext cx="1241088" cy="843398"/>
          </a:xfrm>
          <a:prstGeom prst="rect">
            <a:avLst/>
          </a:prstGeom>
        </p:spPr>
      </p:pic>
      <p:pic>
        <p:nvPicPr>
          <p:cNvPr id="24" name="Graphic 23" descr="An organic shape">
            <a:extLst>
              <a:ext uri="{FF2B5EF4-FFF2-40B4-BE49-F238E27FC236}">
                <a16:creationId xmlns:a16="http://schemas.microsoft.com/office/drawing/2014/main" id="{61DBF26A-17C2-CDA6-1FBD-6F581F4C9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5892"/>
            <a:ext cx="1241088" cy="8433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781F9E-9D52-819A-22FE-08283C780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921" y="236840"/>
            <a:ext cx="2838600" cy="519300"/>
          </a:xfrm>
        </p:spPr>
        <p:txBody>
          <a:bodyPr/>
          <a:lstStyle/>
          <a:p>
            <a:r>
              <a:rPr lang="en-US" altLang="zh-CN"/>
              <a:t>Advantages</a:t>
            </a:r>
            <a:endParaRPr lang="zh-CN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72F60D-E35D-2718-D3CD-C5D5B6ADC5C9}"/>
              </a:ext>
            </a:extLst>
          </p:cNvPr>
          <p:cNvSpPr txBox="1"/>
          <p:nvPr/>
        </p:nvSpPr>
        <p:spPr>
          <a:xfrm>
            <a:off x="146955" y="1089795"/>
            <a:ext cx="8467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4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01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42B318-A727-F5A1-AF89-E83DA361B15A}"/>
              </a:ext>
            </a:extLst>
          </p:cNvPr>
          <p:cNvSpPr txBox="1"/>
          <p:nvPr/>
        </p:nvSpPr>
        <p:spPr>
          <a:xfrm>
            <a:off x="766359" y="1238360"/>
            <a:ext cx="2648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>
                <a:solidFill>
                  <a:schemeClr val="accent1">
                    <a:lumMod val="25000"/>
                  </a:schemeClr>
                </a:solidFill>
                <a:latin typeface="Oswald Light" panose="00000400000000000000" pitchFamily="2" charset="0"/>
              </a:rPr>
              <a:t>Fewer Accidents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6BB259-1846-314B-8BF8-B4C7B43434E8}"/>
              </a:ext>
            </a:extLst>
          </p:cNvPr>
          <p:cNvSpPr txBox="1"/>
          <p:nvPr/>
        </p:nvSpPr>
        <p:spPr>
          <a:xfrm>
            <a:off x="2975137" y="1089795"/>
            <a:ext cx="873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4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38A5D1-714C-BF39-7495-B4A44A1BEEBD}"/>
              </a:ext>
            </a:extLst>
          </p:cNvPr>
          <p:cNvSpPr txBox="1"/>
          <p:nvPr/>
        </p:nvSpPr>
        <p:spPr>
          <a:xfrm>
            <a:off x="3602933" y="1254875"/>
            <a:ext cx="2648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solidFill>
                  <a:schemeClr val="accent1">
                    <a:lumMod val="25000"/>
                  </a:schemeClr>
                </a:solidFill>
                <a:latin typeface="Oswald Light" panose="00000400000000000000" pitchFamily="2" charset="0"/>
              </a:rPr>
              <a:t>Recapturing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AD935-C62F-E839-2CE5-A6E7464E054C}"/>
              </a:ext>
            </a:extLst>
          </p:cNvPr>
          <p:cNvSpPr txBox="1"/>
          <p:nvPr/>
        </p:nvSpPr>
        <p:spPr>
          <a:xfrm>
            <a:off x="119129" y="2123139"/>
            <a:ext cx="902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4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03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C9B8E7-9B7D-7132-A24D-3F5D178A2D98}"/>
              </a:ext>
            </a:extLst>
          </p:cNvPr>
          <p:cNvSpPr txBox="1"/>
          <p:nvPr/>
        </p:nvSpPr>
        <p:spPr>
          <a:xfrm>
            <a:off x="2975136" y="2132050"/>
            <a:ext cx="873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4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04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197E9-7F53-DA89-CA21-4467562A9286}"/>
              </a:ext>
            </a:extLst>
          </p:cNvPr>
          <p:cNvSpPr txBox="1"/>
          <p:nvPr/>
        </p:nvSpPr>
        <p:spPr>
          <a:xfrm>
            <a:off x="119130" y="3156483"/>
            <a:ext cx="902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4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05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1A19AF-EB6E-5F07-BFA9-827AE33F1D62}"/>
              </a:ext>
            </a:extLst>
          </p:cNvPr>
          <p:cNvSpPr txBox="1"/>
          <p:nvPr/>
        </p:nvSpPr>
        <p:spPr>
          <a:xfrm>
            <a:off x="2997377" y="3174305"/>
            <a:ext cx="1266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4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4BF346-EEC9-930B-942C-E7BC0F618AAC}"/>
              </a:ext>
            </a:extLst>
          </p:cNvPr>
          <p:cNvSpPr txBox="1"/>
          <p:nvPr/>
        </p:nvSpPr>
        <p:spPr>
          <a:xfrm>
            <a:off x="525969" y="2154360"/>
            <a:ext cx="2648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solidFill>
                  <a:schemeClr val="accent1">
                    <a:lumMod val="25000"/>
                  </a:schemeClr>
                </a:solidFill>
                <a:latin typeface="Oswald Light" panose="00000400000000000000" pitchFamily="2" charset="0"/>
              </a:rPr>
              <a:t>Reduced Driver     Stress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2A5415-873D-F0AF-B2B3-1FA0628109A7}"/>
              </a:ext>
            </a:extLst>
          </p:cNvPr>
          <p:cNvSpPr txBox="1"/>
          <p:nvPr/>
        </p:nvSpPr>
        <p:spPr>
          <a:xfrm>
            <a:off x="3602933" y="2171597"/>
            <a:ext cx="2648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solidFill>
                  <a:schemeClr val="accent1">
                    <a:lumMod val="25000"/>
                  </a:schemeClr>
                </a:solidFill>
                <a:latin typeface="Oswald Light" panose="00000400000000000000" pitchFamily="2" charset="0"/>
              </a:rPr>
              <a:t>Increased mobility for non-drivers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B89114-690B-1A4E-161B-3EEBEF437A93}"/>
              </a:ext>
            </a:extLst>
          </p:cNvPr>
          <p:cNvSpPr txBox="1"/>
          <p:nvPr/>
        </p:nvSpPr>
        <p:spPr>
          <a:xfrm>
            <a:off x="759560" y="3280482"/>
            <a:ext cx="221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solidFill>
                  <a:schemeClr val="accent1">
                    <a:lumMod val="25000"/>
                  </a:schemeClr>
                </a:solidFill>
                <a:latin typeface="Oswald Light" panose="00000400000000000000" pitchFamily="2" charset="0"/>
              </a:rPr>
              <a:t>Reduced need for car ownership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AEF6F6-5981-E645-4FB1-C2C9B6A113C8}"/>
              </a:ext>
            </a:extLst>
          </p:cNvPr>
          <p:cNvSpPr txBox="1"/>
          <p:nvPr/>
        </p:nvSpPr>
        <p:spPr>
          <a:xfrm>
            <a:off x="3647553" y="3310370"/>
            <a:ext cx="2648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>
                <a:solidFill>
                  <a:schemeClr val="accent1">
                    <a:lumMod val="25000"/>
                  </a:schemeClr>
                </a:solidFill>
                <a:latin typeface="Oswald Light" panose="00000400000000000000" pitchFamily="2" charset="0"/>
              </a:rPr>
              <a:t>Fuel cost savings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6A210A-ED22-7561-CD73-3693B273BB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77" r="16187"/>
          <a:stretch/>
        </p:blipFill>
        <p:spPr>
          <a:xfrm>
            <a:off x="6094778" y="1585548"/>
            <a:ext cx="2838600" cy="2119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914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 descr="Two overlapping organic shapes">
            <a:extLst>
              <a:ext uri="{FF2B5EF4-FFF2-40B4-BE49-F238E27FC236}">
                <a16:creationId xmlns:a16="http://schemas.microsoft.com/office/drawing/2014/main" id="{350D85DA-3F89-2A97-3929-08E8D5749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57542">
            <a:off x="3088008" y="3114446"/>
            <a:ext cx="899917" cy="899917"/>
          </a:xfrm>
          <a:prstGeom prst="rect">
            <a:avLst/>
          </a:prstGeom>
        </p:spPr>
      </p:pic>
      <p:pic>
        <p:nvPicPr>
          <p:cNvPr id="22" name="Graphic 21" descr="Two overlapping organic shapes">
            <a:extLst>
              <a:ext uri="{FF2B5EF4-FFF2-40B4-BE49-F238E27FC236}">
                <a16:creationId xmlns:a16="http://schemas.microsoft.com/office/drawing/2014/main" id="{E363AA32-D32D-CE23-B9DE-56CBB0640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57542">
            <a:off x="519909" y="3030022"/>
            <a:ext cx="899917" cy="899917"/>
          </a:xfrm>
          <a:prstGeom prst="rect">
            <a:avLst/>
          </a:prstGeom>
        </p:spPr>
      </p:pic>
      <p:pic>
        <p:nvPicPr>
          <p:cNvPr id="21" name="Graphic 20" descr="Two overlapping organic shapes">
            <a:extLst>
              <a:ext uri="{FF2B5EF4-FFF2-40B4-BE49-F238E27FC236}">
                <a16:creationId xmlns:a16="http://schemas.microsoft.com/office/drawing/2014/main" id="{7D12D022-3CA2-F8EA-FDBE-8FD94D27E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57542">
            <a:off x="5340455" y="1458685"/>
            <a:ext cx="899917" cy="899917"/>
          </a:xfrm>
          <a:prstGeom prst="rect">
            <a:avLst/>
          </a:prstGeom>
        </p:spPr>
      </p:pic>
      <p:pic>
        <p:nvPicPr>
          <p:cNvPr id="20" name="Graphic 19" descr="Two overlapping organic shapes">
            <a:extLst>
              <a:ext uri="{FF2B5EF4-FFF2-40B4-BE49-F238E27FC236}">
                <a16:creationId xmlns:a16="http://schemas.microsoft.com/office/drawing/2014/main" id="{ACCD551E-E246-6AB6-11AA-E6D1033D9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57542">
            <a:off x="2347296" y="1458687"/>
            <a:ext cx="899917" cy="899917"/>
          </a:xfrm>
          <a:prstGeom prst="rect">
            <a:avLst/>
          </a:prstGeom>
        </p:spPr>
      </p:pic>
      <p:pic>
        <p:nvPicPr>
          <p:cNvPr id="19" name="Graphic 18" descr="Two overlapping organic shapes">
            <a:extLst>
              <a:ext uri="{FF2B5EF4-FFF2-40B4-BE49-F238E27FC236}">
                <a16:creationId xmlns:a16="http://schemas.microsoft.com/office/drawing/2014/main" id="{8275A646-2AF9-6427-C855-1088D76E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57542">
            <a:off x="484060" y="1419648"/>
            <a:ext cx="899917" cy="899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A80A59-43B7-36F5-5697-FEFAA75ED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Disadvantages</a:t>
            </a:r>
            <a:endParaRPr lang="zh-CN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C264FD-BFE4-743F-6153-87BF43B28F4C}"/>
              </a:ext>
            </a:extLst>
          </p:cNvPr>
          <p:cNvSpPr txBox="1"/>
          <p:nvPr/>
        </p:nvSpPr>
        <p:spPr>
          <a:xfrm>
            <a:off x="377687" y="1327209"/>
            <a:ext cx="720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3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2E87FB-EE84-1783-29A0-19BDE2084996}"/>
              </a:ext>
            </a:extLst>
          </p:cNvPr>
          <p:cNvSpPr txBox="1"/>
          <p:nvPr/>
        </p:nvSpPr>
        <p:spPr>
          <a:xfrm>
            <a:off x="1066981" y="1419541"/>
            <a:ext cx="2375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latin typeface="Oswald Light" panose="00000400000000000000" pitchFamily="2" charset="0"/>
              </a:rPr>
              <a:t>Cost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18713-5390-B74B-3624-ABDCC5AA3B75}"/>
              </a:ext>
            </a:extLst>
          </p:cNvPr>
          <p:cNvSpPr txBox="1"/>
          <p:nvPr/>
        </p:nvSpPr>
        <p:spPr>
          <a:xfrm>
            <a:off x="2104473" y="1324853"/>
            <a:ext cx="938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3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02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77D851-93B3-D293-2BD6-6DF14CAD00EB}"/>
              </a:ext>
            </a:extLst>
          </p:cNvPr>
          <p:cNvSpPr txBox="1"/>
          <p:nvPr/>
        </p:nvSpPr>
        <p:spPr>
          <a:xfrm>
            <a:off x="5320881" y="1418537"/>
            <a:ext cx="2375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latin typeface="Oswald Light" panose="00000400000000000000" pitchFamily="2" charset="0"/>
              </a:rPr>
              <a:t>Prone to </a:t>
            </a:r>
          </a:p>
          <a:p>
            <a:pPr algn="ctr"/>
            <a:r>
              <a:rPr lang="en-CA" sz="2800" b="1">
                <a:latin typeface="Oswald Light" panose="00000400000000000000" pitchFamily="2" charset="0"/>
              </a:rPr>
              <a:t>hacking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33345-FC7F-8E30-D341-F7CB1E773839}"/>
              </a:ext>
            </a:extLst>
          </p:cNvPr>
          <p:cNvSpPr txBox="1"/>
          <p:nvPr/>
        </p:nvSpPr>
        <p:spPr>
          <a:xfrm>
            <a:off x="5090775" y="1327206"/>
            <a:ext cx="872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3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03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B38215-AD44-972E-211A-2709A5041AB8}"/>
              </a:ext>
            </a:extLst>
          </p:cNvPr>
          <p:cNvSpPr txBox="1"/>
          <p:nvPr/>
        </p:nvSpPr>
        <p:spPr>
          <a:xfrm>
            <a:off x="2894462" y="1419541"/>
            <a:ext cx="2474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>
                <a:latin typeface="Oswald Light" panose="00000400000000000000" pitchFamily="2" charset="0"/>
              </a:rPr>
              <a:t>Safety and Security Concerns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58AE53-BFF1-5E42-DD0D-C4B632A533A4}"/>
              </a:ext>
            </a:extLst>
          </p:cNvPr>
          <p:cNvSpPr txBox="1"/>
          <p:nvPr/>
        </p:nvSpPr>
        <p:spPr>
          <a:xfrm>
            <a:off x="1066981" y="2925643"/>
            <a:ext cx="2375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>
                <a:latin typeface="Oswald Light" panose="00000400000000000000" pitchFamily="2" charset="0"/>
              </a:rPr>
              <a:t>Non-functional Sensors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D79236-76B1-8377-683A-239DE95503BA}"/>
              </a:ext>
            </a:extLst>
          </p:cNvPr>
          <p:cNvSpPr txBox="1"/>
          <p:nvPr/>
        </p:nvSpPr>
        <p:spPr>
          <a:xfrm>
            <a:off x="377686" y="2847561"/>
            <a:ext cx="852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3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04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528F30-69A9-EDC9-6E44-4ED5B0087E29}"/>
              </a:ext>
            </a:extLst>
          </p:cNvPr>
          <p:cNvSpPr txBox="1"/>
          <p:nvPr/>
        </p:nvSpPr>
        <p:spPr>
          <a:xfrm>
            <a:off x="2946676" y="2847560"/>
            <a:ext cx="852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>
                <a:solidFill>
                  <a:schemeClr val="accent3">
                    <a:lumMod val="60000"/>
                    <a:lumOff val="40000"/>
                  </a:schemeClr>
                </a:solidFill>
                <a:latin typeface="Oswald SemiBold" panose="00000700000000000000" pitchFamily="2" charset="0"/>
              </a:rPr>
              <a:t>05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432E4D-7967-4E32-6791-E8592525E18D}"/>
              </a:ext>
            </a:extLst>
          </p:cNvPr>
          <p:cNvSpPr txBox="1"/>
          <p:nvPr/>
        </p:nvSpPr>
        <p:spPr>
          <a:xfrm>
            <a:off x="3623434" y="2925643"/>
            <a:ext cx="2375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>
                <a:latin typeface="Oswald Light" panose="00000400000000000000" pitchFamily="2" charset="0"/>
              </a:rPr>
              <a:t>Fewer Job Opportunities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023E35-7927-329A-0073-BA4CE19AE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985" y="2684655"/>
            <a:ext cx="3333750" cy="2224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9371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96B2D-9519-81A7-2BFE-73934DA9B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799" y="1292113"/>
            <a:ext cx="3847714" cy="1659600"/>
          </a:xfrm>
        </p:spPr>
        <p:txBody>
          <a:bodyPr/>
          <a:lstStyle/>
          <a:p>
            <a:r>
              <a:rPr lang="en-KE" sz="4800"/>
              <a:t>How can this help Business Managers?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BC308F-2329-EE10-1FC5-7F449E42DD08}"/>
              </a:ext>
            </a:extLst>
          </p:cNvPr>
          <p:cNvSpPr/>
          <p:nvPr/>
        </p:nvSpPr>
        <p:spPr>
          <a:xfrm>
            <a:off x="4572000" y="1570888"/>
            <a:ext cx="4146550" cy="2761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pic>
        <p:nvPicPr>
          <p:cNvPr id="6148" name="Picture 4" descr="750+ Business Man Pictures [HD] | Download Free Images &amp; Stock Photos on  Unsplash">
            <a:extLst>
              <a:ext uri="{FF2B5EF4-FFF2-40B4-BE49-F238E27FC236}">
                <a16:creationId xmlns:a16="http://schemas.microsoft.com/office/drawing/2014/main" id="{A4680AE7-47EB-CB1C-E56D-49716CF5A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5" y="1292113"/>
            <a:ext cx="4146550" cy="276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376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E40-E475-8BD4-88EE-7E368CFB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01" y="551956"/>
            <a:ext cx="8763000" cy="521400"/>
          </a:xfrm>
        </p:spPr>
        <p:txBody>
          <a:bodyPr/>
          <a:lstStyle/>
          <a:p>
            <a:r>
              <a:rPr lang="en-CA"/>
              <a:t>LEVELS OF AUTONOMOUS VEHICLES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E5D0-3065-9601-0E92-61EBFA569C59}"/>
              </a:ext>
            </a:extLst>
          </p:cNvPr>
          <p:cNvSpPr/>
          <p:nvPr/>
        </p:nvSpPr>
        <p:spPr>
          <a:xfrm>
            <a:off x="471477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0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5C15B-10F8-0796-746B-5BFF043F009A}"/>
              </a:ext>
            </a:extLst>
          </p:cNvPr>
          <p:cNvSpPr/>
          <p:nvPr/>
        </p:nvSpPr>
        <p:spPr>
          <a:xfrm>
            <a:off x="1838318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1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BCC5A-B2C8-D6C0-17B0-2063E98E00F2}"/>
              </a:ext>
            </a:extLst>
          </p:cNvPr>
          <p:cNvSpPr/>
          <p:nvPr/>
        </p:nvSpPr>
        <p:spPr>
          <a:xfrm>
            <a:off x="3205159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2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E8E3A-D5C9-2B15-08F4-7D728C8FA10B}"/>
              </a:ext>
            </a:extLst>
          </p:cNvPr>
          <p:cNvSpPr/>
          <p:nvPr/>
        </p:nvSpPr>
        <p:spPr>
          <a:xfrm>
            <a:off x="4572000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3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54067-5D77-CC59-BA99-C853212AB476}"/>
              </a:ext>
            </a:extLst>
          </p:cNvPr>
          <p:cNvSpPr/>
          <p:nvPr/>
        </p:nvSpPr>
        <p:spPr>
          <a:xfrm>
            <a:off x="5938841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4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E857E-05BC-06EF-7C8A-52912D670A1B}"/>
              </a:ext>
            </a:extLst>
          </p:cNvPr>
          <p:cNvSpPr/>
          <p:nvPr/>
        </p:nvSpPr>
        <p:spPr>
          <a:xfrm>
            <a:off x="7305682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5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64E365-A616-BF13-C80C-10CC046206F8}"/>
              </a:ext>
            </a:extLst>
          </p:cNvPr>
          <p:cNvSpPr txBox="1"/>
          <p:nvPr/>
        </p:nvSpPr>
        <p:spPr>
          <a:xfrm>
            <a:off x="416108" y="2514600"/>
            <a:ext cx="1477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No automation 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Humans have full control of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A365D-7966-DC4C-AFDB-2D81F8CBDFD2}"/>
              </a:ext>
            </a:extLst>
          </p:cNvPr>
          <p:cNvSpPr txBox="1"/>
          <p:nvPr/>
        </p:nvSpPr>
        <p:spPr>
          <a:xfrm>
            <a:off x="1782949" y="2454095"/>
            <a:ext cx="1512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1+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Honda civic with adaptive cruise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0040C8-74AC-F60B-E09E-F24D43F7B0BA}"/>
              </a:ext>
            </a:extLst>
          </p:cNvPr>
          <p:cNvSpPr txBox="1"/>
          <p:nvPr/>
        </p:nvSpPr>
        <p:spPr>
          <a:xfrm>
            <a:off x="3129531" y="2514600"/>
            <a:ext cx="14775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2+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2018 Tesla Model 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3FEE41-F26D-4DB0-3417-AB77E175E003}"/>
              </a:ext>
            </a:extLst>
          </p:cNvPr>
          <p:cNvSpPr txBox="1"/>
          <p:nvPr/>
        </p:nvSpPr>
        <p:spPr>
          <a:xfrm>
            <a:off x="4506501" y="2454095"/>
            <a:ext cx="1477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Limited automation  under certain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2019 Audi A8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66FFA3-E74E-8264-9F24-51479A558915}"/>
              </a:ext>
            </a:extLst>
          </p:cNvPr>
          <p:cNvSpPr txBox="1"/>
          <p:nvPr/>
        </p:nvSpPr>
        <p:spPr>
          <a:xfrm>
            <a:off x="5938840" y="2449022"/>
            <a:ext cx="136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most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</a:t>
            </a:r>
            <a:r>
              <a:rPr lang="en-CA" err="1">
                <a:latin typeface="Oswald Medium" panose="00000600000000000000" pitchFamily="2" charset="0"/>
              </a:rPr>
              <a:t>Hyudai’s</a:t>
            </a:r>
            <a:r>
              <a:rPr lang="en-CA">
                <a:latin typeface="Oswald Medium" panose="00000600000000000000" pitchFamily="2" charset="0"/>
              </a:rPr>
              <a:t> NEXO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AA177-7737-B835-CC8D-1F0720939A08}"/>
              </a:ext>
            </a:extLst>
          </p:cNvPr>
          <p:cNvSpPr txBox="1"/>
          <p:nvPr/>
        </p:nvSpPr>
        <p:spPr>
          <a:xfrm>
            <a:off x="7361051" y="2486463"/>
            <a:ext cx="1267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all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Non existent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346E31-B48B-318B-B543-A475D9D12AAB}"/>
              </a:ext>
            </a:extLst>
          </p:cNvPr>
          <p:cNvSpPr/>
          <p:nvPr/>
        </p:nvSpPr>
        <p:spPr>
          <a:xfrm>
            <a:off x="1838317" y="1766889"/>
            <a:ext cx="6834205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9440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E40-E475-8BD4-88EE-7E368CFB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01" y="551956"/>
            <a:ext cx="8763000" cy="521400"/>
          </a:xfrm>
        </p:spPr>
        <p:txBody>
          <a:bodyPr/>
          <a:lstStyle/>
          <a:p>
            <a:r>
              <a:rPr lang="en-CA"/>
              <a:t>LEVELS OF AUTONOMOUS VEHICLES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E5D0-3065-9601-0E92-61EBFA569C59}"/>
              </a:ext>
            </a:extLst>
          </p:cNvPr>
          <p:cNvSpPr/>
          <p:nvPr/>
        </p:nvSpPr>
        <p:spPr>
          <a:xfrm>
            <a:off x="471477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0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5C15B-10F8-0796-746B-5BFF043F009A}"/>
              </a:ext>
            </a:extLst>
          </p:cNvPr>
          <p:cNvSpPr/>
          <p:nvPr/>
        </p:nvSpPr>
        <p:spPr>
          <a:xfrm>
            <a:off x="1838318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1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BCC5A-B2C8-D6C0-17B0-2063E98E00F2}"/>
              </a:ext>
            </a:extLst>
          </p:cNvPr>
          <p:cNvSpPr/>
          <p:nvPr/>
        </p:nvSpPr>
        <p:spPr>
          <a:xfrm>
            <a:off x="3205159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2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E8E3A-D5C9-2B15-08F4-7D728C8FA10B}"/>
              </a:ext>
            </a:extLst>
          </p:cNvPr>
          <p:cNvSpPr/>
          <p:nvPr/>
        </p:nvSpPr>
        <p:spPr>
          <a:xfrm>
            <a:off x="4572000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3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54067-5D77-CC59-BA99-C853212AB476}"/>
              </a:ext>
            </a:extLst>
          </p:cNvPr>
          <p:cNvSpPr/>
          <p:nvPr/>
        </p:nvSpPr>
        <p:spPr>
          <a:xfrm>
            <a:off x="5938841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4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E857E-05BC-06EF-7C8A-52912D670A1B}"/>
              </a:ext>
            </a:extLst>
          </p:cNvPr>
          <p:cNvSpPr/>
          <p:nvPr/>
        </p:nvSpPr>
        <p:spPr>
          <a:xfrm>
            <a:off x="7305682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5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64E365-A616-BF13-C80C-10CC046206F8}"/>
              </a:ext>
            </a:extLst>
          </p:cNvPr>
          <p:cNvSpPr txBox="1"/>
          <p:nvPr/>
        </p:nvSpPr>
        <p:spPr>
          <a:xfrm>
            <a:off x="416108" y="2514600"/>
            <a:ext cx="1477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No automation 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Humans have full control of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A365D-7966-DC4C-AFDB-2D81F8CBDFD2}"/>
              </a:ext>
            </a:extLst>
          </p:cNvPr>
          <p:cNvSpPr txBox="1"/>
          <p:nvPr/>
        </p:nvSpPr>
        <p:spPr>
          <a:xfrm>
            <a:off x="1782949" y="2454095"/>
            <a:ext cx="1512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1+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Honda civic with adaptive cruise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0040C8-74AC-F60B-E09E-F24D43F7B0BA}"/>
              </a:ext>
            </a:extLst>
          </p:cNvPr>
          <p:cNvSpPr txBox="1"/>
          <p:nvPr/>
        </p:nvSpPr>
        <p:spPr>
          <a:xfrm>
            <a:off x="3129531" y="2514600"/>
            <a:ext cx="14775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2+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2018 Tesla Model 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3FEE41-F26D-4DB0-3417-AB77E175E003}"/>
              </a:ext>
            </a:extLst>
          </p:cNvPr>
          <p:cNvSpPr txBox="1"/>
          <p:nvPr/>
        </p:nvSpPr>
        <p:spPr>
          <a:xfrm>
            <a:off x="4506501" y="2454095"/>
            <a:ext cx="1477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Limited automation  under certain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2019 Audi A8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66FFA3-E74E-8264-9F24-51479A558915}"/>
              </a:ext>
            </a:extLst>
          </p:cNvPr>
          <p:cNvSpPr txBox="1"/>
          <p:nvPr/>
        </p:nvSpPr>
        <p:spPr>
          <a:xfrm>
            <a:off x="5938840" y="2449022"/>
            <a:ext cx="136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most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</a:t>
            </a:r>
            <a:r>
              <a:rPr lang="en-CA" err="1">
                <a:latin typeface="Oswald Medium" panose="00000600000000000000" pitchFamily="2" charset="0"/>
              </a:rPr>
              <a:t>Hyudai’s</a:t>
            </a:r>
            <a:r>
              <a:rPr lang="en-CA">
                <a:latin typeface="Oswald Medium" panose="00000600000000000000" pitchFamily="2" charset="0"/>
              </a:rPr>
              <a:t> NEXO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AA177-7737-B835-CC8D-1F0720939A08}"/>
              </a:ext>
            </a:extLst>
          </p:cNvPr>
          <p:cNvSpPr txBox="1"/>
          <p:nvPr/>
        </p:nvSpPr>
        <p:spPr>
          <a:xfrm>
            <a:off x="7361051" y="2486463"/>
            <a:ext cx="1267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all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Non existent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346E31-B48B-318B-B543-A475D9D12AAB}"/>
              </a:ext>
            </a:extLst>
          </p:cNvPr>
          <p:cNvSpPr/>
          <p:nvPr/>
        </p:nvSpPr>
        <p:spPr>
          <a:xfrm>
            <a:off x="3205159" y="1766889"/>
            <a:ext cx="5467363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6BA2B-4419-8D10-E878-61B2C1080FBB}"/>
              </a:ext>
            </a:extLst>
          </p:cNvPr>
          <p:cNvSpPr/>
          <p:nvPr/>
        </p:nvSpPr>
        <p:spPr>
          <a:xfrm>
            <a:off x="471476" y="1766889"/>
            <a:ext cx="1366841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2228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E40-E475-8BD4-88EE-7E368CFB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01" y="551956"/>
            <a:ext cx="8763000" cy="521400"/>
          </a:xfrm>
        </p:spPr>
        <p:txBody>
          <a:bodyPr/>
          <a:lstStyle/>
          <a:p>
            <a:r>
              <a:rPr lang="en-CA"/>
              <a:t>LEVELS OF AUTONOMOUS VEHICLES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E5D0-3065-9601-0E92-61EBFA569C59}"/>
              </a:ext>
            </a:extLst>
          </p:cNvPr>
          <p:cNvSpPr/>
          <p:nvPr/>
        </p:nvSpPr>
        <p:spPr>
          <a:xfrm>
            <a:off x="471477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0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5C15B-10F8-0796-746B-5BFF043F009A}"/>
              </a:ext>
            </a:extLst>
          </p:cNvPr>
          <p:cNvSpPr/>
          <p:nvPr/>
        </p:nvSpPr>
        <p:spPr>
          <a:xfrm>
            <a:off x="1838318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1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BCC5A-B2C8-D6C0-17B0-2063E98E00F2}"/>
              </a:ext>
            </a:extLst>
          </p:cNvPr>
          <p:cNvSpPr/>
          <p:nvPr/>
        </p:nvSpPr>
        <p:spPr>
          <a:xfrm>
            <a:off x="3205159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2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E8E3A-D5C9-2B15-08F4-7D728C8FA10B}"/>
              </a:ext>
            </a:extLst>
          </p:cNvPr>
          <p:cNvSpPr/>
          <p:nvPr/>
        </p:nvSpPr>
        <p:spPr>
          <a:xfrm>
            <a:off x="4572000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3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54067-5D77-CC59-BA99-C853212AB476}"/>
              </a:ext>
            </a:extLst>
          </p:cNvPr>
          <p:cNvSpPr/>
          <p:nvPr/>
        </p:nvSpPr>
        <p:spPr>
          <a:xfrm>
            <a:off x="5938841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4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E857E-05BC-06EF-7C8A-52912D670A1B}"/>
              </a:ext>
            </a:extLst>
          </p:cNvPr>
          <p:cNvSpPr/>
          <p:nvPr/>
        </p:nvSpPr>
        <p:spPr>
          <a:xfrm>
            <a:off x="7305682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5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64E365-A616-BF13-C80C-10CC046206F8}"/>
              </a:ext>
            </a:extLst>
          </p:cNvPr>
          <p:cNvSpPr txBox="1"/>
          <p:nvPr/>
        </p:nvSpPr>
        <p:spPr>
          <a:xfrm>
            <a:off x="416108" y="2514600"/>
            <a:ext cx="1477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No automation 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Humans have full control of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A365D-7966-DC4C-AFDB-2D81F8CBDFD2}"/>
              </a:ext>
            </a:extLst>
          </p:cNvPr>
          <p:cNvSpPr txBox="1"/>
          <p:nvPr/>
        </p:nvSpPr>
        <p:spPr>
          <a:xfrm>
            <a:off x="1782949" y="2454095"/>
            <a:ext cx="1512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1+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Honda civic with adaptive cruise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0040C8-74AC-F60B-E09E-F24D43F7B0BA}"/>
              </a:ext>
            </a:extLst>
          </p:cNvPr>
          <p:cNvSpPr txBox="1"/>
          <p:nvPr/>
        </p:nvSpPr>
        <p:spPr>
          <a:xfrm>
            <a:off x="3129531" y="2514600"/>
            <a:ext cx="14775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2+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2018 Tesla Model 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3FEE41-F26D-4DB0-3417-AB77E175E003}"/>
              </a:ext>
            </a:extLst>
          </p:cNvPr>
          <p:cNvSpPr txBox="1"/>
          <p:nvPr/>
        </p:nvSpPr>
        <p:spPr>
          <a:xfrm>
            <a:off x="4506501" y="2454095"/>
            <a:ext cx="1477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Limited automation  under certain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2019 Audi A8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66FFA3-E74E-8264-9F24-51479A558915}"/>
              </a:ext>
            </a:extLst>
          </p:cNvPr>
          <p:cNvSpPr txBox="1"/>
          <p:nvPr/>
        </p:nvSpPr>
        <p:spPr>
          <a:xfrm>
            <a:off x="5938840" y="2449022"/>
            <a:ext cx="136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most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</a:t>
            </a:r>
            <a:r>
              <a:rPr lang="en-CA" err="1">
                <a:latin typeface="Oswald Medium" panose="00000600000000000000" pitchFamily="2" charset="0"/>
              </a:rPr>
              <a:t>Hyudai’s</a:t>
            </a:r>
            <a:r>
              <a:rPr lang="en-CA">
                <a:latin typeface="Oswald Medium" panose="00000600000000000000" pitchFamily="2" charset="0"/>
              </a:rPr>
              <a:t> NEXO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AA177-7737-B835-CC8D-1F0720939A08}"/>
              </a:ext>
            </a:extLst>
          </p:cNvPr>
          <p:cNvSpPr txBox="1"/>
          <p:nvPr/>
        </p:nvSpPr>
        <p:spPr>
          <a:xfrm>
            <a:off x="7361051" y="2486463"/>
            <a:ext cx="1267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all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Non existent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346E31-B48B-318B-B543-A475D9D12AAB}"/>
              </a:ext>
            </a:extLst>
          </p:cNvPr>
          <p:cNvSpPr/>
          <p:nvPr/>
        </p:nvSpPr>
        <p:spPr>
          <a:xfrm>
            <a:off x="4572000" y="1766889"/>
            <a:ext cx="4100522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6BA2B-4419-8D10-E878-61B2C1080FBB}"/>
              </a:ext>
            </a:extLst>
          </p:cNvPr>
          <p:cNvSpPr/>
          <p:nvPr/>
        </p:nvSpPr>
        <p:spPr>
          <a:xfrm>
            <a:off x="471476" y="1766889"/>
            <a:ext cx="2733682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1002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E40-E475-8BD4-88EE-7E368CFB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01" y="551956"/>
            <a:ext cx="8763000" cy="521400"/>
          </a:xfrm>
        </p:spPr>
        <p:txBody>
          <a:bodyPr/>
          <a:lstStyle/>
          <a:p>
            <a:r>
              <a:rPr lang="en-CA"/>
              <a:t>LEVELS OF AUTONOMOUS VEHICLES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E5D0-3065-9601-0E92-61EBFA569C59}"/>
              </a:ext>
            </a:extLst>
          </p:cNvPr>
          <p:cNvSpPr/>
          <p:nvPr/>
        </p:nvSpPr>
        <p:spPr>
          <a:xfrm>
            <a:off x="471477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0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5C15B-10F8-0796-746B-5BFF043F009A}"/>
              </a:ext>
            </a:extLst>
          </p:cNvPr>
          <p:cNvSpPr/>
          <p:nvPr/>
        </p:nvSpPr>
        <p:spPr>
          <a:xfrm>
            <a:off x="1838318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1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BCC5A-B2C8-D6C0-17B0-2063E98E00F2}"/>
              </a:ext>
            </a:extLst>
          </p:cNvPr>
          <p:cNvSpPr/>
          <p:nvPr/>
        </p:nvSpPr>
        <p:spPr>
          <a:xfrm>
            <a:off x="3205159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2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E8E3A-D5C9-2B15-08F4-7D728C8FA10B}"/>
              </a:ext>
            </a:extLst>
          </p:cNvPr>
          <p:cNvSpPr/>
          <p:nvPr/>
        </p:nvSpPr>
        <p:spPr>
          <a:xfrm>
            <a:off x="4572000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3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54067-5D77-CC59-BA99-C853212AB476}"/>
              </a:ext>
            </a:extLst>
          </p:cNvPr>
          <p:cNvSpPr/>
          <p:nvPr/>
        </p:nvSpPr>
        <p:spPr>
          <a:xfrm>
            <a:off x="5938841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4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E857E-05BC-06EF-7C8A-52912D670A1B}"/>
              </a:ext>
            </a:extLst>
          </p:cNvPr>
          <p:cNvSpPr/>
          <p:nvPr/>
        </p:nvSpPr>
        <p:spPr>
          <a:xfrm>
            <a:off x="7305682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5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64E365-A616-BF13-C80C-10CC046206F8}"/>
              </a:ext>
            </a:extLst>
          </p:cNvPr>
          <p:cNvSpPr txBox="1"/>
          <p:nvPr/>
        </p:nvSpPr>
        <p:spPr>
          <a:xfrm>
            <a:off x="416108" y="2514600"/>
            <a:ext cx="1477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No automation 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Humans have full control of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A365D-7966-DC4C-AFDB-2D81F8CBDFD2}"/>
              </a:ext>
            </a:extLst>
          </p:cNvPr>
          <p:cNvSpPr txBox="1"/>
          <p:nvPr/>
        </p:nvSpPr>
        <p:spPr>
          <a:xfrm>
            <a:off x="1782949" y="2454095"/>
            <a:ext cx="1512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1+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Honda civic with adaptive cruise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0040C8-74AC-F60B-E09E-F24D43F7B0BA}"/>
              </a:ext>
            </a:extLst>
          </p:cNvPr>
          <p:cNvSpPr txBox="1"/>
          <p:nvPr/>
        </p:nvSpPr>
        <p:spPr>
          <a:xfrm>
            <a:off x="3129531" y="2514600"/>
            <a:ext cx="14775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2+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2018 Tesla Model 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3FEE41-F26D-4DB0-3417-AB77E175E003}"/>
              </a:ext>
            </a:extLst>
          </p:cNvPr>
          <p:cNvSpPr txBox="1"/>
          <p:nvPr/>
        </p:nvSpPr>
        <p:spPr>
          <a:xfrm>
            <a:off x="4506501" y="2454095"/>
            <a:ext cx="1477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Limited automation  under certain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2019 Audi A8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66FFA3-E74E-8264-9F24-51479A558915}"/>
              </a:ext>
            </a:extLst>
          </p:cNvPr>
          <p:cNvSpPr txBox="1"/>
          <p:nvPr/>
        </p:nvSpPr>
        <p:spPr>
          <a:xfrm>
            <a:off x="5938840" y="2449022"/>
            <a:ext cx="136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most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</a:t>
            </a:r>
            <a:r>
              <a:rPr lang="en-CA" err="1">
                <a:latin typeface="Oswald Medium" panose="00000600000000000000" pitchFamily="2" charset="0"/>
              </a:rPr>
              <a:t>Hyudai’s</a:t>
            </a:r>
            <a:r>
              <a:rPr lang="en-CA">
                <a:latin typeface="Oswald Medium" panose="00000600000000000000" pitchFamily="2" charset="0"/>
              </a:rPr>
              <a:t> NEXO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AA177-7737-B835-CC8D-1F0720939A08}"/>
              </a:ext>
            </a:extLst>
          </p:cNvPr>
          <p:cNvSpPr txBox="1"/>
          <p:nvPr/>
        </p:nvSpPr>
        <p:spPr>
          <a:xfrm>
            <a:off x="7361051" y="2486463"/>
            <a:ext cx="1267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all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Non existent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346E31-B48B-318B-B543-A475D9D12AAB}"/>
              </a:ext>
            </a:extLst>
          </p:cNvPr>
          <p:cNvSpPr/>
          <p:nvPr/>
        </p:nvSpPr>
        <p:spPr>
          <a:xfrm>
            <a:off x="5938840" y="1766889"/>
            <a:ext cx="2733682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6BA2B-4419-8D10-E878-61B2C1080FBB}"/>
              </a:ext>
            </a:extLst>
          </p:cNvPr>
          <p:cNvSpPr/>
          <p:nvPr/>
        </p:nvSpPr>
        <p:spPr>
          <a:xfrm>
            <a:off x="471475" y="1766889"/>
            <a:ext cx="4100523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06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E40-E475-8BD4-88EE-7E368CFB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01" y="551956"/>
            <a:ext cx="8763000" cy="521400"/>
          </a:xfrm>
        </p:spPr>
        <p:txBody>
          <a:bodyPr/>
          <a:lstStyle/>
          <a:p>
            <a:r>
              <a:rPr lang="en-CA"/>
              <a:t>LEVELS OF AUTONOMOUS VEHICLES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E5D0-3065-9601-0E92-61EBFA569C59}"/>
              </a:ext>
            </a:extLst>
          </p:cNvPr>
          <p:cNvSpPr/>
          <p:nvPr/>
        </p:nvSpPr>
        <p:spPr>
          <a:xfrm>
            <a:off x="471477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0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5C15B-10F8-0796-746B-5BFF043F009A}"/>
              </a:ext>
            </a:extLst>
          </p:cNvPr>
          <p:cNvSpPr/>
          <p:nvPr/>
        </p:nvSpPr>
        <p:spPr>
          <a:xfrm>
            <a:off x="1838318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1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BCC5A-B2C8-D6C0-17B0-2063E98E00F2}"/>
              </a:ext>
            </a:extLst>
          </p:cNvPr>
          <p:cNvSpPr/>
          <p:nvPr/>
        </p:nvSpPr>
        <p:spPr>
          <a:xfrm>
            <a:off x="3205159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2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E8E3A-D5C9-2B15-08F4-7D728C8FA10B}"/>
              </a:ext>
            </a:extLst>
          </p:cNvPr>
          <p:cNvSpPr/>
          <p:nvPr/>
        </p:nvSpPr>
        <p:spPr>
          <a:xfrm>
            <a:off x="4572000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3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54067-5D77-CC59-BA99-C853212AB476}"/>
              </a:ext>
            </a:extLst>
          </p:cNvPr>
          <p:cNvSpPr/>
          <p:nvPr/>
        </p:nvSpPr>
        <p:spPr>
          <a:xfrm>
            <a:off x="5938841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4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E857E-05BC-06EF-7C8A-52912D670A1B}"/>
              </a:ext>
            </a:extLst>
          </p:cNvPr>
          <p:cNvSpPr/>
          <p:nvPr/>
        </p:nvSpPr>
        <p:spPr>
          <a:xfrm>
            <a:off x="7305682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5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64E365-A616-BF13-C80C-10CC046206F8}"/>
              </a:ext>
            </a:extLst>
          </p:cNvPr>
          <p:cNvSpPr txBox="1"/>
          <p:nvPr/>
        </p:nvSpPr>
        <p:spPr>
          <a:xfrm>
            <a:off x="416108" y="2514600"/>
            <a:ext cx="1477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No automation 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Humans have full control of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A365D-7966-DC4C-AFDB-2D81F8CBDFD2}"/>
              </a:ext>
            </a:extLst>
          </p:cNvPr>
          <p:cNvSpPr txBox="1"/>
          <p:nvPr/>
        </p:nvSpPr>
        <p:spPr>
          <a:xfrm>
            <a:off x="1782949" y="2454095"/>
            <a:ext cx="1512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1+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Honda civic with adaptive cruise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0040C8-74AC-F60B-E09E-F24D43F7B0BA}"/>
              </a:ext>
            </a:extLst>
          </p:cNvPr>
          <p:cNvSpPr txBox="1"/>
          <p:nvPr/>
        </p:nvSpPr>
        <p:spPr>
          <a:xfrm>
            <a:off x="3129531" y="2514600"/>
            <a:ext cx="14775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2+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2018 Tesla Model 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3FEE41-F26D-4DB0-3417-AB77E175E003}"/>
              </a:ext>
            </a:extLst>
          </p:cNvPr>
          <p:cNvSpPr txBox="1"/>
          <p:nvPr/>
        </p:nvSpPr>
        <p:spPr>
          <a:xfrm>
            <a:off x="4506501" y="2454095"/>
            <a:ext cx="1477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Limited automation  under certain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2019 Audi A8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66FFA3-E74E-8264-9F24-51479A558915}"/>
              </a:ext>
            </a:extLst>
          </p:cNvPr>
          <p:cNvSpPr txBox="1"/>
          <p:nvPr/>
        </p:nvSpPr>
        <p:spPr>
          <a:xfrm>
            <a:off x="5938840" y="2449022"/>
            <a:ext cx="136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most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</a:t>
            </a:r>
            <a:r>
              <a:rPr lang="en-CA" err="1">
                <a:latin typeface="Oswald Medium" panose="00000600000000000000" pitchFamily="2" charset="0"/>
              </a:rPr>
              <a:t>Hyudai’s</a:t>
            </a:r>
            <a:r>
              <a:rPr lang="en-CA">
                <a:latin typeface="Oswald Medium" panose="00000600000000000000" pitchFamily="2" charset="0"/>
              </a:rPr>
              <a:t> NEXO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AA177-7737-B835-CC8D-1F0720939A08}"/>
              </a:ext>
            </a:extLst>
          </p:cNvPr>
          <p:cNvSpPr txBox="1"/>
          <p:nvPr/>
        </p:nvSpPr>
        <p:spPr>
          <a:xfrm>
            <a:off x="7361051" y="2486463"/>
            <a:ext cx="1267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all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Non existent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346E31-B48B-318B-B543-A475D9D12AAB}"/>
              </a:ext>
            </a:extLst>
          </p:cNvPr>
          <p:cNvSpPr/>
          <p:nvPr/>
        </p:nvSpPr>
        <p:spPr>
          <a:xfrm>
            <a:off x="7305680" y="1766889"/>
            <a:ext cx="1366841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6BA2B-4419-8D10-E878-61B2C1080FBB}"/>
              </a:ext>
            </a:extLst>
          </p:cNvPr>
          <p:cNvSpPr/>
          <p:nvPr/>
        </p:nvSpPr>
        <p:spPr>
          <a:xfrm>
            <a:off x="471475" y="1766889"/>
            <a:ext cx="5467363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8808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E40-E475-8BD4-88EE-7E368CFB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01" y="551956"/>
            <a:ext cx="8763000" cy="521400"/>
          </a:xfrm>
        </p:spPr>
        <p:txBody>
          <a:bodyPr/>
          <a:lstStyle/>
          <a:p>
            <a:r>
              <a:rPr lang="en-CA"/>
              <a:t>LEVELS OF AUTONOMOUS VEHICLES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FE5D0-3065-9601-0E92-61EBFA569C59}"/>
              </a:ext>
            </a:extLst>
          </p:cNvPr>
          <p:cNvSpPr/>
          <p:nvPr/>
        </p:nvSpPr>
        <p:spPr>
          <a:xfrm>
            <a:off x="471477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0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65C15B-10F8-0796-746B-5BFF043F009A}"/>
              </a:ext>
            </a:extLst>
          </p:cNvPr>
          <p:cNvSpPr/>
          <p:nvPr/>
        </p:nvSpPr>
        <p:spPr>
          <a:xfrm>
            <a:off x="1838318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1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BCC5A-B2C8-D6C0-17B0-2063E98E00F2}"/>
              </a:ext>
            </a:extLst>
          </p:cNvPr>
          <p:cNvSpPr/>
          <p:nvPr/>
        </p:nvSpPr>
        <p:spPr>
          <a:xfrm>
            <a:off x="3205159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2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E8E3A-D5C9-2B15-08F4-7D728C8FA10B}"/>
              </a:ext>
            </a:extLst>
          </p:cNvPr>
          <p:cNvSpPr/>
          <p:nvPr/>
        </p:nvSpPr>
        <p:spPr>
          <a:xfrm>
            <a:off x="4572000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3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54067-5D77-CC59-BA99-C853212AB476}"/>
              </a:ext>
            </a:extLst>
          </p:cNvPr>
          <p:cNvSpPr/>
          <p:nvPr/>
        </p:nvSpPr>
        <p:spPr>
          <a:xfrm>
            <a:off x="5938841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4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E857E-05BC-06EF-7C8A-52912D670A1B}"/>
              </a:ext>
            </a:extLst>
          </p:cNvPr>
          <p:cNvSpPr/>
          <p:nvPr/>
        </p:nvSpPr>
        <p:spPr>
          <a:xfrm>
            <a:off x="7305682" y="1766889"/>
            <a:ext cx="1366841" cy="2447924"/>
          </a:xfrm>
          <a:prstGeom prst="rect">
            <a:avLst/>
          </a:prstGeom>
          <a:solidFill>
            <a:srgbClr val="FDFCFE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>
                <a:latin typeface="Oswald SemiBold" panose="00000700000000000000" pitchFamily="2" charset="0"/>
              </a:rPr>
              <a:t>Level 5</a:t>
            </a:r>
          </a:p>
          <a:p>
            <a:pPr algn="ctr"/>
            <a:endParaRPr lang="en-CA" sz="2400">
              <a:latin typeface="Oswald SemiBold" panose="000007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64E365-A616-BF13-C80C-10CC046206F8}"/>
              </a:ext>
            </a:extLst>
          </p:cNvPr>
          <p:cNvSpPr txBox="1"/>
          <p:nvPr/>
        </p:nvSpPr>
        <p:spPr>
          <a:xfrm>
            <a:off x="416108" y="2514600"/>
            <a:ext cx="1477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No automation 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Humans have full control of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A365D-7966-DC4C-AFDB-2D81F8CBDFD2}"/>
              </a:ext>
            </a:extLst>
          </p:cNvPr>
          <p:cNvSpPr txBox="1"/>
          <p:nvPr/>
        </p:nvSpPr>
        <p:spPr>
          <a:xfrm>
            <a:off x="1782949" y="2454095"/>
            <a:ext cx="1512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1+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Honda civic with adaptive cruise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0040C8-74AC-F60B-E09E-F24D43F7B0BA}"/>
              </a:ext>
            </a:extLst>
          </p:cNvPr>
          <p:cNvSpPr txBox="1"/>
          <p:nvPr/>
        </p:nvSpPr>
        <p:spPr>
          <a:xfrm>
            <a:off x="3129531" y="2514600"/>
            <a:ext cx="14775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2+ driving technology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2018 Tesla Model 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3FEE41-F26D-4DB0-3417-AB77E175E003}"/>
              </a:ext>
            </a:extLst>
          </p:cNvPr>
          <p:cNvSpPr txBox="1"/>
          <p:nvPr/>
        </p:nvSpPr>
        <p:spPr>
          <a:xfrm>
            <a:off x="4506501" y="2454095"/>
            <a:ext cx="1477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Limited automation  under certain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2019 Audi A8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66FFA3-E74E-8264-9F24-51479A558915}"/>
              </a:ext>
            </a:extLst>
          </p:cNvPr>
          <p:cNvSpPr txBox="1"/>
          <p:nvPr/>
        </p:nvSpPr>
        <p:spPr>
          <a:xfrm>
            <a:off x="5938840" y="2449022"/>
            <a:ext cx="136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most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Ex. </a:t>
            </a:r>
            <a:r>
              <a:rPr lang="en-CA" err="1">
                <a:latin typeface="Oswald Medium" panose="00000600000000000000" pitchFamily="2" charset="0"/>
              </a:rPr>
              <a:t>Hyudai’s</a:t>
            </a:r>
            <a:r>
              <a:rPr lang="en-CA">
                <a:latin typeface="Oswald Medium" panose="00000600000000000000" pitchFamily="2" charset="0"/>
              </a:rPr>
              <a:t> NEXO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AA177-7737-B835-CC8D-1F0720939A08}"/>
              </a:ext>
            </a:extLst>
          </p:cNvPr>
          <p:cNvSpPr txBox="1"/>
          <p:nvPr/>
        </p:nvSpPr>
        <p:spPr>
          <a:xfrm>
            <a:off x="7361051" y="2486463"/>
            <a:ext cx="1267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Oswald Medium" panose="00000600000000000000" pitchFamily="2" charset="0"/>
              </a:rPr>
              <a:t>Full automation in all conditions</a:t>
            </a:r>
          </a:p>
          <a:p>
            <a:pPr algn="ctr"/>
            <a:endParaRPr lang="en-CA">
              <a:latin typeface="Oswald Medium" panose="00000600000000000000" pitchFamily="2" charset="0"/>
            </a:endParaRPr>
          </a:p>
          <a:p>
            <a:pPr algn="ctr"/>
            <a:r>
              <a:rPr lang="en-CA">
                <a:latin typeface="Oswald Medium" panose="00000600000000000000" pitchFamily="2" charset="0"/>
              </a:rPr>
              <a:t>Non existent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6BA2B-4419-8D10-E878-61B2C1080FBB}"/>
              </a:ext>
            </a:extLst>
          </p:cNvPr>
          <p:cNvSpPr/>
          <p:nvPr/>
        </p:nvSpPr>
        <p:spPr>
          <a:xfrm>
            <a:off x="471475" y="1766889"/>
            <a:ext cx="6834206" cy="2447924"/>
          </a:xfrm>
          <a:prstGeom prst="rect">
            <a:avLst/>
          </a:prstGeom>
          <a:solidFill>
            <a:schemeClr val="accent3">
              <a:lumMod val="60000"/>
              <a:lumOff val="40000"/>
              <a:alpha val="9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290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57E9-3C10-EED1-F89B-DBC532A74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590" y="481309"/>
            <a:ext cx="7568819" cy="518700"/>
          </a:xfrm>
        </p:spPr>
        <p:txBody>
          <a:bodyPr/>
          <a:lstStyle/>
          <a:p>
            <a:r>
              <a:rPr lang="en-CA"/>
              <a:t>What is the future for self-driving cars?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97E16F5-32E2-10F0-832A-5F930EBDB9C2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207728" y="2503678"/>
            <a:ext cx="2270100" cy="484800"/>
          </a:xfrm>
        </p:spPr>
        <p:txBody>
          <a:bodyPr/>
          <a:lstStyle/>
          <a:p>
            <a:pPr algn="ctr"/>
            <a:r>
              <a:rPr lang="en-CA" sz="1800">
                <a:latin typeface="Oswald Medium" panose="00000600000000000000" pitchFamily="2" charset="0"/>
              </a:rPr>
              <a:t>Fully automatic under</a:t>
            </a:r>
          </a:p>
          <a:p>
            <a:pPr algn="ctr"/>
            <a:r>
              <a:rPr lang="en-CA" sz="1800">
                <a:latin typeface="Oswald Medium" panose="00000600000000000000" pitchFamily="2" charset="0"/>
              </a:rPr>
              <a:t>any condition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81D3870-E63C-C648-CA3D-83BF578ABD69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5184090" y="2513635"/>
            <a:ext cx="2270100" cy="484800"/>
          </a:xfrm>
        </p:spPr>
        <p:txBody>
          <a:bodyPr/>
          <a:lstStyle/>
          <a:p>
            <a:pPr algn="ctr"/>
            <a:r>
              <a:rPr lang="en-CA" sz="1800">
                <a:latin typeface="Oswald Medium" panose="00000600000000000000" pitchFamily="2" charset="0"/>
              </a:rPr>
              <a:t>Reliable Software 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894C76AB-0CC3-932D-EB8E-41715DA71301}"/>
              </a:ext>
            </a:extLst>
          </p:cNvPr>
          <p:cNvSpPr>
            <a:spLocks noGrp="1"/>
          </p:cNvSpPr>
          <p:nvPr>
            <p:ph type="subTitle" idx="8"/>
          </p:nvPr>
        </p:nvSpPr>
        <p:spPr>
          <a:xfrm>
            <a:off x="1164378" y="4003072"/>
            <a:ext cx="2270100" cy="484800"/>
          </a:xfrm>
        </p:spPr>
        <p:txBody>
          <a:bodyPr/>
          <a:lstStyle/>
          <a:p>
            <a:pPr algn="ctr"/>
            <a:r>
              <a:rPr lang="en-CA" sz="1800">
                <a:latin typeface="Oswald Medium" panose="00000600000000000000" pitchFamily="2" charset="0"/>
              </a:rPr>
              <a:t>Predict the</a:t>
            </a:r>
          </a:p>
          <a:p>
            <a:pPr algn="ctr"/>
            <a:r>
              <a:rPr lang="en-CA" sz="1800">
                <a:latin typeface="Oswald Medium" panose="00000600000000000000" pitchFamily="2" charset="0"/>
              </a:rPr>
              <a:t>unpredictable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21BFAF93-AE7F-3113-3164-FA19D37AD3E2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4736672" y="4045666"/>
            <a:ext cx="3164936" cy="484800"/>
          </a:xfrm>
        </p:spPr>
        <p:txBody>
          <a:bodyPr/>
          <a:lstStyle/>
          <a:p>
            <a:pPr algn="ctr"/>
            <a:r>
              <a:rPr lang="en-CA" sz="1800">
                <a:latin typeface="Oswald Medium" panose="00000600000000000000" pitchFamily="2" charset="0"/>
              </a:rPr>
              <a:t>Maintain relationship with</a:t>
            </a:r>
          </a:p>
          <a:p>
            <a:pPr algn="ctr"/>
            <a:r>
              <a:rPr lang="en-CA" sz="1800">
                <a:latin typeface="Oswald Medium" panose="00000600000000000000" pitchFamily="2" charset="0"/>
              </a:rPr>
              <a:t>pedestrians and other vehicles </a:t>
            </a:r>
          </a:p>
        </p:txBody>
      </p:sp>
      <p:grpSp>
        <p:nvGrpSpPr>
          <p:cNvPr id="15" name="Google Shape;9881;p71">
            <a:extLst>
              <a:ext uri="{FF2B5EF4-FFF2-40B4-BE49-F238E27FC236}">
                <a16:creationId xmlns:a16="http://schemas.microsoft.com/office/drawing/2014/main" id="{71E5EAAC-5A3B-DB53-5CFF-7184980CDD10}"/>
              </a:ext>
            </a:extLst>
          </p:cNvPr>
          <p:cNvGrpSpPr/>
          <p:nvPr/>
        </p:nvGrpSpPr>
        <p:grpSpPr>
          <a:xfrm>
            <a:off x="1669774" y="1595230"/>
            <a:ext cx="681953" cy="691268"/>
            <a:chOff x="2676100" y="832575"/>
            <a:chExt cx="483125" cy="483125"/>
          </a:xfrm>
        </p:grpSpPr>
        <p:sp>
          <p:nvSpPr>
            <p:cNvPr id="16" name="Google Shape;9882;p71">
              <a:extLst>
                <a:ext uri="{FF2B5EF4-FFF2-40B4-BE49-F238E27FC236}">
                  <a16:creationId xmlns:a16="http://schemas.microsoft.com/office/drawing/2014/main" id="{6238E603-8501-8DF7-E61F-F7C8E921B4A2}"/>
                </a:ext>
              </a:extLst>
            </p:cNvPr>
            <p:cNvSpPr/>
            <p:nvPr/>
          </p:nvSpPr>
          <p:spPr>
            <a:xfrm>
              <a:off x="2676100" y="83257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0351" y="1132"/>
                  </a:moveTo>
                  <a:lnTo>
                    <a:pt x="10562" y="2008"/>
                  </a:lnTo>
                  <a:cubicBezTo>
                    <a:pt x="10614" y="2226"/>
                    <a:pt x="10789" y="2392"/>
                    <a:pt x="11009" y="2434"/>
                  </a:cubicBezTo>
                  <a:cubicBezTo>
                    <a:pt x="12021" y="2618"/>
                    <a:pt x="12981" y="3014"/>
                    <a:pt x="13826" y="3596"/>
                  </a:cubicBezTo>
                  <a:cubicBezTo>
                    <a:pt x="13922" y="3663"/>
                    <a:pt x="14033" y="3696"/>
                    <a:pt x="14146" y="3696"/>
                  </a:cubicBezTo>
                  <a:cubicBezTo>
                    <a:pt x="14247" y="3696"/>
                    <a:pt x="14349" y="3669"/>
                    <a:pt x="14439" y="3614"/>
                  </a:cubicBezTo>
                  <a:lnTo>
                    <a:pt x="15179" y="3171"/>
                  </a:lnTo>
                  <a:lnTo>
                    <a:pt x="16154" y="4146"/>
                  </a:lnTo>
                  <a:lnTo>
                    <a:pt x="15711" y="4889"/>
                  </a:lnTo>
                  <a:cubicBezTo>
                    <a:pt x="15596" y="5079"/>
                    <a:pt x="15602" y="5317"/>
                    <a:pt x="15729" y="5499"/>
                  </a:cubicBezTo>
                  <a:cubicBezTo>
                    <a:pt x="16311" y="6344"/>
                    <a:pt x="16707" y="7304"/>
                    <a:pt x="16891" y="8316"/>
                  </a:cubicBezTo>
                  <a:cubicBezTo>
                    <a:pt x="16933" y="8536"/>
                    <a:pt x="17100" y="8711"/>
                    <a:pt x="17317" y="8763"/>
                  </a:cubicBezTo>
                  <a:lnTo>
                    <a:pt x="18193" y="8974"/>
                  </a:lnTo>
                  <a:lnTo>
                    <a:pt x="18193" y="10351"/>
                  </a:lnTo>
                  <a:lnTo>
                    <a:pt x="17317" y="10562"/>
                  </a:lnTo>
                  <a:cubicBezTo>
                    <a:pt x="17100" y="10614"/>
                    <a:pt x="16933" y="10789"/>
                    <a:pt x="16894" y="11009"/>
                  </a:cubicBezTo>
                  <a:cubicBezTo>
                    <a:pt x="16710" y="12021"/>
                    <a:pt x="16311" y="12981"/>
                    <a:pt x="15729" y="13826"/>
                  </a:cubicBezTo>
                  <a:cubicBezTo>
                    <a:pt x="15605" y="14007"/>
                    <a:pt x="15596" y="14246"/>
                    <a:pt x="15711" y="14436"/>
                  </a:cubicBezTo>
                  <a:lnTo>
                    <a:pt x="16154" y="15179"/>
                  </a:lnTo>
                  <a:lnTo>
                    <a:pt x="15179" y="16154"/>
                  </a:lnTo>
                  <a:lnTo>
                    <a:pt x="14439" y="15710"/>
                  </a:lnTo>
                  <a:cubicBezTo>
                    <a:pt x="14349" y="15656"/>
                    <a:pt x="14247" y="15629"/>
                    <a:pt x="14146" y="15629"/>
                  </a:cubicBezTo>
                  <a:cubicBezTo>
                    <a:pt x="14033" y="15629"/>
                    <a:pt x="13922" y="15662"/>
                    <a:pt x="13826" y="15729"/>
                  </a:cubicBezTo>
                  <a:cubicBezTo>
                    <a:pt x="12981" y="16311"/>
                    <a:pt x="12021" y="16707"/>
                    <a:pt x="11009" y="16891"/>
                  </a:cubicBezTo>
                  <a:cubicBezTo>
                    <a:pt x="10789" y="16933"/>
                    <a:pt x="10614" y="17099"/>
                    <a:pt x="10562" y="17317"/>
                  </a:cubicBezTo>
                  <a:lnTo>
                    <a:pt x="10351" y="18192"/>
                  </a:lnTo>
                  <a:lnTo>
                    <a:pt x="8974" y="18192"/>
                  </a:lnTo>
                  <a:lnTo>
                    <a:pt x="8763" y="17317"/>
                  </a:lnTo>
                  <a:cubicBezTo>
                    <a:pt x="8712" y="17099"/>
                    <a:pt x="8536" y="16933"/>
                    <a:pt x="8316" y="16891"/>
                  </a:cubicBezTo>
                  <a:cubicBezTo>
                    <a:pt x="7304" y="16707"/>
                    <a:pt x="6344" y="16311"/>
                    <a:pt x="5499" y="15729"/>
                  </a:cubicBezTo>
                  <a:cubicBezTo>
                    <a:pt x="5404" y="15662"/>
                    <a:pt x="5293" y="15629"/>
                    <a:pt x="5181" y="15629"/>
                  </a:cubicBezTo>
                  <a:cubicBezTo>
                    <a:pt x="5081" y="15629"/>
                    <a:pt x="4979" y="15656"/>
                    <a:pt x="4889" y="15710"/>
                  </a:cubicBezTo>
                  <a:lnTo>
                    <a:pt x="4146" y="16154"/>
                  </a:lnTo>
                  <a:lnTo>
                    <a:pt x="3171" y="15179"/>
                  </a:lnTo>
                  <a:lnTo>
                    <a:pt x="3615" y="14436"/>
                  </a:lnTo>
                  <a:cubicBezTo>
                    <a:pt x="3729" y="14246"/>
                    <a:pt x="3723" y="14007"/>
                    <a:pt x="3597" y="13826"/>
                  </a:cubicBezTo>
                  <a:cubicBezTo>
                    <a:pt x="3014" y="12981"/>
                    <a:pt x="2618" y="12021"/>
                    <a:pt x="2434" y="11009"/>
                  </a:cubicBezTo>
                  <a:cubicBezTo>
                    <a:pt x="2392" y="10789"/>
                    <a:pt x="2226" y="10614"/>
                    <a:pt x="2011" y="10562"/>
                  </a:cubicBezTo>
                  <a:lnTo>
                    <a:pt x="1133" y="10351"/>
                  </a:lnTo>
                  <a:lnTo>
                    <a:pt x="1133" y="8974"/>
                  </a:lnTo>
                  <a:lnTo>
                    <a:pt x="2008" y="8763"/>
                  </a:lnTo>
                  <a:cubicBezTo>
                    <a:pt x="2226" y="8711"/>
                    <a:pt x="2392" y="8536"/>
                    <a:pt x="2431" y="8316"/>
                  </a:cubicBezTo>
                  <a:cubicBezTo>
                    <a:pt x="2615" y="7304"/>
                    <a:pt x="3014" y="6344"/>
                    <a:pt x="3597" y="5499"/>
                  </a:cubicBezTo>
                  <a:cubicBezTo>
                    <a:pt x="3720" y="5317"/>
                    <a:pt x="3729" y="5079"/>
                    <a:pt x="3615" y="4889"/>
                  </a:cubicBezTo>
                  <a:lnTo>
                    <a:pt x="3171" y="4146"/>
                  </a:lnTo>
                  <a:lnTo>
                    <a:pt x="4146" y="3171"/>
                  </a:lnTo>
                  <a:lnTo>
                    <a:pt x="4889" y="3614"/>
                  </a:lnTo>
                  <a:cubicBezTo>
                    <a:pt x="4979" y="3669"/>
                    <a:pt x="5081" y="3696"/>
                    <a:pt x="5181" y="3696"/>
                  </a:cubicBezTo>
                  <a:cubicBezTo>
                    <a:pt x="5293" y="3696"/>
                    <a:pt x="5404" y="3663"/>
                    <a:pt x="5499" y="3596"/>
                  </a:cubicBezTo>
                  <a:cubicBezTo>
                    <a:pt x="6344" y="3014"/>
                    <a:pt x="7304" y="2618"/>
                    <a:pt x="8316" y="2434"/>
                  </a:cubicBezTo>
                  <a:cubicBezTo>
                    <a:pt x="8536" y="2392"/>
                    <a:pt x="8712" y="2226"/>
                    <a:pt x="8763" y="2008"/>
                  </a:cubicBezTo>
                  <a:lnTo>
                    <a:pt x="8974" y="1132"/>
                  </a:lnTo>
                  <a:close/>
                  <a:moveTo>
                    <a:pt x="8530" y="0"/>
                  </a:moveTo>
                  <a:cubicBezTo>
                    <a:pt x="8268" y="0"/>
                    <a:pt x="8041" y="178"/>
                    <a:pt x="7981" y="432"/>
                  </a:cubicBezTo>
                  <a:lnTo>
                    <a:pt x="7748" y="1392"/>
                  </a:lnTo>
                  <a:cubicBezTo>
                    <a:pt x="6833" y="1604"/>
                    <a:pt x="5961" y="1963"/>
                    <a:pt x="5167" y="2461"/>
                  </a:cubicBezTo>
                  <a:lnTo>
                    <a:pt x="4348" y="1969"/>
                  </a:lnTo>
                  <a:cubicBezTo>
                    <a:pt x="4260" y="1915"/>
                    <a:pt x="4160" y="1889"/>
                    <a:pt x="4061" y="1889"/>
                  </a:cubicBezTo>
                  <a:cubicBezTo>
                    <a:pt x="3913" y="1889"/>
                    <a:pt x="3767" y="1946"/>
                    <a:pt x="3657" y="2056"/>
                  </a:cubicBezTo>
                  <a:lnTo>
                    <a:pt x="2057" y="3657"/>
                  </a:lnTo>
                  <a:cubicBezTo>
                    <a:pt x="1872" y="3841"/>
                    <a:pt x="1839" y="4125"/>
                    <a:pt x="1972" y="4348"/>
                  </a:cubicBezTo>
                  <a:lnTo>
                    <a:pt x="2461" y="5163"/>
                  </a:lnTo>
                  <a:cubicBezTo>
                    <a:pt x="1963" y="5958"/>
                    <a:pt x="1604" y="6830"/>
                    <a:pt x="1395" y="7745"/>
                  </a:cubicBezTo>
                  <a:lnTo>
                    <a:pt x="435" y="7978"/>
                  </a:lnTo>
                  <a:cubicBezTo>
                    <a:pt x="179" y="8041"/>
                    <a:pt x="0" y="8267"/>
                    <a:pt x="0" y="8530"/>
                  </a:cubicBezTo>
                  <a:lnTo>
                    <a:pt x="0" y="10795"/>
                  </a:lnTo>
                  <a:cubicBezTo>
                    <a:pt x="0" y="11057"/>
                    <a:pt x="179" y="11284"/>
                    <a:pt x="432" y="11344"/>
                  </a:cubicBezTo>
                  <a:lnTo>
                    <a:pt x="1392" y="11580"/>
                  </a:lnTo>
                  <a:cubicBezTo>
                    <a:pt x="1604" y="12492"/>
                    <a:pt x="1963" y="13364"/>
                    <a:pt x="2461" y="14158"/>
                  </a:cubicBezTo>
                  <a:lnTo>
                    <a:pt x="1969" y="14977"/>
                  </a:lnTo>
                  <a:cubicBezTo>
                    <a:pt x="1836" y="15200"/>
                    <a:pt x="1872" y="15484"/>
                    <a:pt x="2057" y="15668"/>
                  </a:cubicBezTo>
                  <a:lnTo>
                    <a:pt x="3657" y="17268"/>
                  </a:lnTo>
                  <a:cubicBezTo>
                    <a:pt x="3766" y="17378"/>
                    <a:pt x="3911" y="17435"/>
                    <a:pt x="4057" y="17435"/>
                  </a:cubicBezTo>
                  <a:cubicBezTo>
                    <a:pt x="4157" y="17435"/>
                    <a:pt x="4258" y="17408"/>
                    <a:pt x="4348" y="17353"/>
                  </a:cubicBezTo>
                  <a:lnTo>
                    <a:pt x="5164" y="16864"/>
                  </a:lnTo>
                  <a:cubicBezTo>
                    <a:pt x="5958" y="17362"/>
                    <a:pt x="6830" y="17721"/>
                    <a:pt x="7745" y="17930"/>
                  </a:cubicBezTo>
                  <a:lnTo>
                    <a:pt x="7978" y="18890"/>
                  </a:lnTo>
                  <a:cubicBezTo>
                    <a:pt x="8041" y="19147"/>
                    <a:pt x="8268" y="19325"/>
                    <a:pt x="8530" y="19325"/>
                  </a:cubicBezTo>
                  <a:lnTo>
                    <a:pt x="10795" y="19325"/>
                  </a:lnTo>
                  <a:cubicBezTo>
                    <a:pt x="11058" y="19325"/>
                    <a:pt x="11284" y="19147"/>
                    <a:pt x="11344" y="18893"/>
                  </a:cubicBezTo>
                  <a:lnTo>
                    <a:pt x="11577" y="17933"/>
                  </a:lnTo>
                  <a:cubicBezTo>
                    <a:pt x="12492" y="17721"/>
                    <a:pt x="13364" y="17362"/>
                    <a:pt x="14159" y="16864"/>
                  </a:cubicBezTo>
                  <a:lnTo>
                    <a:pt x="14977" y="17356"/>
                  </a:lnTo>
                  <a:cubicBezTo>
                    <a:pt x="15066" y="17410"/>
                    <a:pt x="15166" y="17436"/>
                    <a:pt x="15266" y="17436"/>
                  </a:cubicBezTo>
                  <a:cubicBezTo>
                    <a:pt x="15413" y="17436"/>
                    <a:pt x="15559" y="17379"/>
                    <a:pt x="15668" y="17271"/>
                  </a:cubicBezTo>
                  <a:lnTo>
                    <a:pt x="17269" y="15668"/>
                  </a:lnTo>
                  <a:cubicBezTo>
                    <a:pt x="17453" y="15484"/>
                    <a:pt x="17489" y="15200"/>
                    <a:pt x="17353" y="14977"/>
                  </a:cubicBezTo>
                  <a:lnTo>
                    <a:pt x="16864" y="14161"/>
                  </a:lnTo>
                  <a:cubicBezTo>
                    <a:pt x="17362" y="13367"/>
                    <a:pt x="17722" y="12495"/>
                    <a:pt x="17930" y="11580"/>
                  </a:cubicBezTo>
                  <a:lnTo>
                    <a:pt x="18890" y="11347"/>
                  </a:lnTo>
                  <a:cubicBezTo>
                    <a:pt x="19147" y="11284"/>
                    <a:pt x="19325" y="11057"/>
                    <a:pt x="19325" y="10795"/>
                  </a:cubicBezTo>
                  <a:lnTo>
                    <a:pt x="19325" y="8530"/>
                  </a:lnTo>
                  <a:cubicBezTo>
                    <a:pt x="19325" y="8267"/>
                    <a:pt x="19147" y="8041"/>
                    <a:pt x="18893" y="7981"/>
                  </a:cubicBezTo>
                  <a:lnTo>
                    <a:pt x="17933" y="7748"/>
                  </a:lnTo>
                  <a:cubicBezTo>
                    <a:pt x="17722" y="6833"/>
                    <a:pt x="17362" y="5961"/>
                    <a:pt x="16864" y="5166"/>
                  </a:cubicBezTo>
                  <a:lnTo>
                    <a:pt x="17356" y="4348"/>
                  </a:lnTo>
                  <a:cubicBezTo>
                    <a:pt x="17489" y="4128"/>
                    <a:pt x="17453" y="3841"/>
                    <a:pt x="17272" y="3657"/>
                  </a:cubicBezTo>
                  <a:lnTo>
                    <a:pt x="15668" y="2056"/>
                  </a:lnTo>
                  <a:cubicBezTo>
                    <a:pt x="15559" y="1947"/>
                    <a:pt x="15415" y="1890"/>
                    <a:pt x="15268" y="1890"/>
                  </a:cubicBezTo>
                  <a:cubicBezTo>
                    <a:pt x="15168" y="1890"/>
                    <a:pt x="15068" y="1917"/>
                    <a:pt x="14977" y="1972"/>
                  </a:cubicBezTo>
                  <a:lnTo>
                    <a:pt x="14162" y="2461"/>
                  </a:lnTo>
                  <a:cubicBezTo>
                    <a:pt x="13367" y="1963"/>
                    <a:pt x="12495" y="1604"/>
                    <a:pt x="11580" y="1395"/>
                  </a:cubicBezTo>
                  <a:lnTo>
                    <a:pt x="11347" y="435"/>
                  </a:lnTo>
                  <a:cubicBezTo>
                    <a:pt x="11284" y="178"/>
                    <a:pt x="11058" y="0"/>
                    <a:pt x="10795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" name="Google Shape;9883;p71">
              <a:extLst>
                <a:ext uri="{FF2B5EF4-FFF2-40B4-BE49-F238E27FC236}">
                  <a16:creationId xmlns:a16="http://schemas.microsoft.com/office/drawing/2014/main" id="{ACC83892-7A71-3300-59E4-5FDF9B42F6AD}"/>
                </a:ext>
              </a:extLst>
            </p:cNvPr>
            <p:cNvSpPr/>
            <p:nvPr/>
          </p:nvSpPr>
          <p:spPr>
            <a:xfrm>
              <a:off x="2762000" y="91847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6227" y="1133"/>
                  </a:moveTo>
                  <a:cubicBezTo>
                    <a:pt x="9038" y="1133"/>
                    <a:pt x="11323" y="3418"/>
                    <a:pt x="11323" y="6226"/>
                  </a:cubicBezTo>
                  <a:cubicBezTo>
                    <a:pt x="11323" y="9038"/>
                    <a:pt x="9038" y="11323"/>
                    <a:pt x="6227" y="11323"/>
                  </a:cubicBezTo>
                  <a:cubicBezTo>
                    <a:pt x="3419" y="11323"/>
                    <a:pt x="1133" y="9038"/>
                    <a:pt x="1133" y="6226"/>
                  </a:cubicBezTo>
                  <a:cubicBezTo>
                    <a:pt x="1133" y="3418"/>
                    <a:pt x="3419" y="1133"/>
                    <a:pt x="6227" y="1133"/>
                  </a:cubicBezTo>
                  <a:close/>
                  <a:moveTo>
                    <a:pt x="6227" y="0"/>
                  </a:moveTo>
                  <a:cubicBezTo>
                    <a:pt x="2794" y="0"/>
                    <a:pt x="1" y="2793"/>
                    <a:pt x="1" y="6226"/>
                  </a:cubicBezTo>
                  <a:cubicBezTo>
                    <a:pt x="1" y="9663"/>
                    <a:pt x="2794" y="12456"/>
                    <a:pt x="6227" y="12456"/>
                  </a:cubicBezTo>
                  <a:cubicBezTo>
                    <a:pt x="9663" y="12456"/>
                    <a:pt x="12456" y="9663"/>
                    <a:pt x="12456" y="6226"/>
                  </a:cubicBezTo>
                  <a:cubicBezTo>
                    <a:pt x="12456" y="2793"/>
                    <a:pt x="9663" y="0"/>
                    <a:pt x="6227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" name="Google Shape;9884;p71">
              <a:extLst>
                <a:ext uri="{FF2B5EF4-FFF2-40B4-BE49-F238E27FC236}">
                  <a16:creationId xmlns:a16="http://schemas.microsoft.com/office/drawing/2014/main" id="{26D96788-E8AF-5A16-13EC-2EE7234337AF}"/>
                </a:ext>
              </a:extLst>
            </p:cNvPr>
            <p:cNvSpPr/>
            <p:nvPr/>
          </p:nvSpPr>
          <p:spPr>
            <a:xfrm>
              <a:off x="2810775" y="975075"/>
              <a:ext cx="206025" cy="198150"/>
            </a:xfrm>
            <a:custGeom>
              <a:avLst/>
              <a:gdLst/>
              <a:ahLst/>
              <a:cxnLst/>
              <a:rect l="l" t="t" r="r" b="b"/>
              <a:pathLst>
                <a:path w="8241" h="7926" extrusionOk="0">
                  <a:moveTo>
                    <a:pt x="4275" y="1132"/>
                  </a:moveTo>
                  <a:cubicBezTo>
                    <a:pt x="4640" y="1132"/>
                    <a:pt x="5009" y="1203"/>
                    <a:pt x="5360" y="1348"/>
                  </a:cubicBezTo>
                  <a:cubicBezTo>
                    <a:pt x="6416" y="1785"/>
                    <a:pt x="7108" y="2818"/>
                    <a:pt x="7108" y="3962"/>
                  </a:cubicBezTo>
                  <a:cubicBezTo>
                    <a:pt x="7105" y="5527"/>
                    <a:pt x="5840" y="6792"/>
                    <a:pt x="4276" y="6795"/>
                  </a:cubicBezTo>
                  <a:cubicBezTo>
                    <a:pt x="3131" y="6795"/>
                    <a:pt x="2099" y="6103"/>
                    <a:pt x="1661" y="5046"/>
                  </a:cubicBezTo>
                  <a:cubicBezTo>
                    <a:pt x="1223" y="3987"/>
                    <a:pt x="1465" y="2770"/>
                    <a:pt x="2274" y="1961"/>
                  </a:cubicBezTo>
                  <a:cubicBezTo>
                    <a:pt x="2815" y="1419"/>
                    <a:pt x="3538" y="1132"/>
                    <a:pt x="4275" y="1132"/>
                  </a:cubicBezTo>
                  <a:close/>
                  <a:moveTo>
                    <a:pt x="4276" y="1"/>
                  </a:moveTo>
                  <a:cubicBezTo>
                    <a:pt x="2672" y="1"/>
                    <a:pt x="1229" y="964"/>
                    <a:pt x="613" y="2447"/>
                  </a:cubicBezTo>
                  <a:cubicBezTo>
                    <a:pt x="0" y="3926"/>
                    <a:pt x="341" y="5632"/>
                    <a:pt x="1474" y="6764"/>
                  </a:cubicBezTo>
                  <a:cubicBezTo>
                    <a:pt x="2232" y="7523"/>
                    <a:pt x="3247" y="7926"/>
                    <a:pt x="4279" y="7926"/>
                  </a:cubicBezTo>
                  <a:cubicBezTo>
                    <a:pt x="4789" y="7926"/>
                    <a:pt x="5302" y="7828"/>
                    <a:pt x="5791" y="7625"/>
                  </a:cubicBezTo>
                  <a:cubicBezTo>
                    <a:pt x="7274" y="7009"/>
                    <a:pt x="8240" y="5566"/>
                    <a:pt x="8240" y="3962"/>
                  </a:cubicBezTo>
                  <a:cubicBezTo>
                    <a:pt x="8237" y="1773"/>
                    <a:pt x="6465" y="1"/>
                    <a:pt x="4276" y="1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9" name="Google Shape;10010;p71">
            <a:extLst>
              <a:ext uri="{FF2B5EF4-FFF2-40B4-BE49-F238E27FC236}">
                <a16:creationId xmlns:a16="http://schemas.microsoft.com/office/drawing/2014/main" id="{A3D9F385-F5FC-D1C0-2E43-25133E446BCA}"/>
              </a:ext>
            </a:extLst>
          </p:cNvPr>
          <p:cNvGrpSpPr/>
          <p:nvPr/>
        </p:nvGrpSpPr>
        <p:grpSpPr>
          <a:xfrm>
            <a:off x="2299428" y="1959100"/>
            <a:ext cx="513345" cy="529706"/>
            <a:chOff x="3269875" y="3210400"/>
            <a:chExt cx="484500" cy="483175"/>
          </a:xfrm>
        </p:grpSpPr>
        <p:sp>
          <p:nvSpPr>
            <p:cNvPr id="20" name="Google Shape;10011;p71">
              <a:extLst>
                <a:ext uri="{FF2B5EF4-FFF2-40B4-BE49-F238E27FC236}">
                  <a16:creationId xmlns:a16="http://schemas.microsoft.com/office/drawing/2014/main" id="{A7D5BA25-BD0E-4BF0-F120-482A3CB7590E}"/>
                </a:ext>
              </a:extLst>
            </p:cNvPr>
            <p:cNvSpPr/>
            <p:nvPr/>
          </p:nvSpPr>
          <p:spPr>
            <a:xfrm>
              <a:off x="3364000" y="3303850"/>
              <a:ext cx="296300" cy="296300"/>
            </a:xfrm>
            <a:custGeom>
              <a:avLst/>
              <a:gdLst/>
              <a:ahLst/>
              <a:cxnLst/>
              <a:rect l="l" t="t" r="r" b="b"/>
              <a:pathLst>
                <a:path w="11852" h="11852" extrusionOk="0">
                  <a:moveTo>
                    <a:pt x="5925" y="1132"/>
                  </a:moveTo>
                  <a:cubicBezTo>
                    <a:pt x="7863" y="1132"/>
                    <a:pt x="9612" y="2298"/>
                    <a:pt x="10354" y="4088"/>
                  </a:cubicBezTo>
                  <a:cubicBezTo>
                    <a:pt x="11094" y="5882"/>
                    <a:pt x="10683" y="7941"/>
                    <a:pt x="9313" y="9312"/>
                  </a:cubicBezTo>
                  <a:cubicBezTo>
                    <a:pt x="8395" y="10230"/>
                    <a:pt x="7169" y="10717"/>
                    <a:pt x="5920" y="10717"/>
                  </a:cubicBezTo>
                  <a:cubicBezTo>
                    <a:pt x="5304" y="10717"/>
                    <a:pt x="4682" y="10598"/>
                    <a:pt x="4089" y="10354"/>
                  </a:cubicBezTo>
                  <a:cubicBezTo>
                    <a:pt x="2298" y="9611"/>
                    <a:pt x="1133" y="7863"/>
                    <a:pt x="1133" y="5924"/>
                  </a:cubicBezTo>
                  <a:cubicBezTo>
                    <a:pt x="1133" y="3279"/>
                    <a:pt x="3280" y="1132"/>
                    <a:pt x="5925" y="1132"/>
                  </a:cubicBezTo>
                  <a:close/>
                  <a:moveTo>
                    <a:pt x="5925" y="0"/>
                  </a:moveTo>
                  <a:cubicBezTo>
                    <a:pt x="2658" y="0"/>
                    <a:pt x="1" y="2657"/>
                    <a:pt x="1" y="5924"/>
                  </a:cubicBezTo>
                  <a:cubicBezTo>
                    <a:pt x="1" y="9191"/>
                    <a:pt x="2658" y="11851"/>
                    <a:pt x="5925" y="11851"/>
                  </a:cubicBezTo>
                  <a:cubicBezTo>
                    <a:pt x="9192" y="11851"/>
                    <a:pt x="11852" y="9191"/>
                    <a:pt x="11852" y="5924"/>
                  </a:cubicBezTo>
                  <a:cubicBezTo>
                    <a:pt x="11852" y="2657"/>
                    <a:pt x="9192" y="0"/>
                    <a:pt x="5925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10012;p71">
              <a:extLst>
                <a:ext uri="{FF2B5EF4-FFF2-40B4-BE49-F238E27FC236}">
                  <a16:creationId xmlns:a16="http://schemas.microsoft.com/office/drawing/2014/main" id="{E68DDC43-3F2D-9116-7678-C57E6D4CE002}"/>
                </a:ext>
              </a:extLst>
            </p:cNvPr>
            <p:cNvSpPr/>
            <p:nvPr/>
          </p:nvSpPr>
          <p:spPr>
            <a:xfrm>
              <a:off x="3269875" y="3210400"/>
              <a:ext cx="484500" cy="483175"/>
            </a:xfrm>
            <a:custGeom>
              <a:avLst/>
              <a:gdLst/>
              <a:ahLst/>
              <a:cxnLst/>
              <a:rect l="l" t="t" r="r" b="b"/>
              <a:pathLst>
                <a:path w="19380" h="19327" extrusionOk="0">
                  <a:moveTo>
                    <a:pt x="9690" y="1208"/>
                  </a:moveTo>
                  <a:lnTo>
                    <a:pt x="11426" y="2126"/>
                  </a:lnTo>
                  <a:cubicBezTo>
                    <a:pt x="11507" y="2168"/>
                    <a:pt x="11598" y="2192"/>
                    <a:pt x="11692" y="2192"/>
                  </a:cubicBezTo>
                  <a:lnTo>
                    <a:pt x="13651" y="2192"/>
                  </a:lnTo>
                  <a:lnTo>
                    <a:pt x="14765" y="3817"/>
                  </a:lnTo>
                  <a:cubicBezTo>
                    <a:pt x="14817" y="3892"/>
                    <a:pt x="14886" y="3955"/>
                    <a:pt x="14968" y="3998"/>
                  </a:cubicBezTo>
                  <a:lnTo>
                    <a:pt x="16704" y="4916"/>
                  </a:lnTo>
                  <a:lnTo>
                    <a:pt x="16939" y="6878"/>
                  </a:lnTo>
                  <a:cubicBezTo>
                    <a:pt x="16952" y="6969"/>
                    <a:pt x="16985" y="7056"/>
                    <a:pt x="17036" y="7132"/>
                  </a:cubicBezTo>
                  <a:lnTo>
                    <a:pt x="18150" y="8759"/>
                  </a:lnTo>
                  <a:lnTo>
                    <a:pt x="17456" y="10610"/>
                  </a:lnTo>
                  <a:cubicBezTo>
                    <a:pt x="17423" y="10695"/>
                    <a:pt x="17410" y="10785"/>
                    <a:pt x="17423" y="10876"/>
                  </a:cubicBezTo>
                  <a:lnTo>
                    <a:pt x="17658" y="12842"/>
                  </a:lnTo>
                  <a:lnTo>
                    <a:pt x="16188" y="14155"/>
                  </a:lnTo>
                  <a:cubicBezTo>
                    <a:pt x="16121" y="14216"/>
                    <a:pt x="16067" y="14291"/>
                    <a:pt x="16037" y="14379"/>
                  </a:cubicBezTo>
                  <a:lnTo>
                    <a:pt x="15339" y="16226"/>
                  </a:lnTo>
                  <a:lnTo>
                    <a:pt x="13437" y="16701"/>
                  </a:lnTo>
                  <a:cubicBezTo>
                    <a:pt x="13346" y="16722"/>
                    <a:pt x="13265" y="16764"/>
                    <a:pt x="13195" y="16827"/>
                  </a:cubicBezTo>
                  <a:lnTo>
                    <a:pt x="11728" y="18138"/>
                  </a:lnTo>
                  <a:lnTo>
                    <a:pt x="9826" y="17664"/>
                  </a:lnTo>
                  <a:cubicBezTo>
                    <a:pt x="9782" y="17653"/>
                    <a:pt x="9736" y="17648"/>
                    <a:pt x="9690" y="17648"/>
                  </a:cubicBezTo>
                  <a:cubicBezTo>
                    <a:pt x="9644" y="17648"/>
                    <a:pt x="9598" y="17653"/>
                    <a:pt x="9554" y="17664"/>
                  </a:cubicBezTo>
                  <a:lnTo>
                    <a:pt x="7652" y="18138"/>
                  </a:lnTo>
                  <a:lnTo>
                    <a:pt x="6184" y="16827"/>
                  </a:lnTo>
                  <a:cubicBezTo>
                    <a:pt x="6115" y="16767"/>
                    <a:pt x="6033" y="16722"/>
                    <a:pt x="5943" y="16701"/>
                  </a:cubicBezTo>
                  <a:lnTo>
                    <a:pt x="4040" y="16226"/>
                  </a:lnTo>
                  <a:lnTo>
                    <a:pt x="3343" y="14379"/>
                  </a:lnTo>
                  <a:cubicBezTo>
                    <a:pt x="3313" y="14291"/>
                    <a:pt x="3258" y="14216"/>
                    <a:pt x="3192" y="14155"/>
                  </a:cubicBezTo>
                  <a:lnTo>
                    <a:pt x="1721" y="12842"/>
                  </a:lnTo>
                  <a:lnTo>
                    <a:pt x="1960" y="10879"/>
                  </a:lnTo>
                  <a:cubicBezTo>
                    <a:pt x="1969" y="10788"/>
                    <a:pt x="1960" y="10695"/>
                    <a:pt x="1927" y="10610"/>
                  </a:cubicBezTo>
                  <a:lnTo>
                    <a:pt x="1229" y="8762"/>
                  </a:lnTo>
                  <a:lnTo>
                    <a:pt x="2346" y="7132"/>
                  </a:lnTo>
                  <a:cubicBezTo>
                    <a:pt x="2398" y="7056"/>
                    <a:pt x="2428" y="6969"/>
                    <a:pt x="2440" y="6878"/>
                  </a:cubicBezTo>
                  <a:lnTo>
                    <a:pt x="2679" y="4916"/>
                  </a:lnTo>
                  <a:lnTo>
                    <a:pt x="4415" y="3998"/>
                  </a:lnTo>
                  <a:cubicBezTo>
                    <a:pt x="4493" y="3955"/>
                    <a:pt x="4563" y="3892"/>
                    <a:pt x="4617" y="3817"/>
                  </a:cubicBezTo>
                  <a:lnTo>
                    <a:pt x="5731" y="2192"/>
                  </a:lnTo>
                  <a:lnTo>
                    <a:pt x="7691" y="2192"/>
                  </a:lnTo>
                  <a:cubicBezTo>
                    <a:pt x="7781" y="2192"/>
                    <a:pt x="7872" y="2168"/>
                    <a:pt x="7954" y="2126"/>
                  </a:cubicBezTo>
                  <a:lnTo>
                    <a:pt x="9690" y="1208"/>
                  </a:lnTo>
                  <a:close/>
                  <a:moveTo>
                    <a:pt x="9690" y="1"/>
                  </a:moveTo>
                  <a:cubicBezTo>
                    <a:pt x="9599" y="1"/>
                    <a:pt x="9509" y="23"/>
                    <a:pt x="9427" y="66"/>
                  </a:cubicBezTo>
                  <a:lnTo>
                    <a:pt x="7549" y="1057"/>
                  </a:lnTo>
                  <a:lnTo>
                    <a:pt x="5432" y="1057"/>
                  </a:lnTo>
                  <a:cubicBezTo>
                    <a:pt x="5245" y="1057"/>
                    <a:pt x="5070" y="1150"/>
                    <a:pt x="4964" y="1304"/>
                  </a:cubicBezTo>
                  <a:lnTo>
                    <a:pt x="3760" y="3062"/>
                  </a:lnTo>
                  <a:lnTo>
                    <a:pt x="1885" y="4052"/>
                  </a:lnTo>
                  <a:cubicBezTo>
                    <a:pt x="1721" y="4140"/>
                    <a:pt x="1610" y="4300"/>
                    <a:pt x="1586" y="4484"/>
                  </a:cubicBezTo>
                  <a:lnTo>
                    <a:pt x="1332" y="6607"/>
                  </a:lnTo>
                  <a:lnTo>
                    <a:pt x="127" y="8364"/>
                  </a:lnTo>
                  <a:cubicBezTo>
                    <a:pt x="22" y="8515"/>
                    <a:pt x="0" y="8711"/>
                    <a:pt x="67" y="8883"/>
                  </a:cubicBezTo>
                  <a:lnTo>
                    <a:pt x="819" y="10882"/>
                  </a:lnTo>
                  <a:lnTo>
                    <a:pt x="562" y="13002"/>
                  </a:lnTo>
                  <a:cubicBezTo>
                    <a:pt x="538" y="13186"/>
                    <a:pt x="607" y="13370"/>
                    <a:pt x="746" y="13494"/>
                  </a:cubicBezTo>
                  <a:lnTo>
                    <a:pt x="2331" y="14910"/>
                  </a:lnTo>
                  <a:lnTo>
                    <a:pt x="3083" y="16906"/>
                  </a:lnTo>
                  <a:cubicBezTo>
                    <a:pt x="3150" y="17081"/>
                    <a:pt x="3298" y="17211"/>
                    <a:pt x="3476" y="17256"/>
                  </a:cubicBezTo>
                  <a:lnTo>
                    <a:pt x="5535" y="17766"/>
                  </a:lnTo>
                  <a:lnTo>
                    <a:pt x="7120" y="19183"/>
                  </a:lnTo>
                  <a:cubicBezTo>
                    <a:pt x="7225" y="19276"/>
                    <a:pt x="7360" y="19326"/>
                    <a:pt x="7498" y="19326"/>
                  </a:cubicBezTo>
                  <a:cubicBezTo>
                    <a:pt x="7543" y="19326"/>
                    <a:pt x="7589" y="19321"/>
                    <a:pt x="7634" y="19309"/>
                  </a:cubicBezTo>
                  <a:lnTo>
                    <a:pt x="9690" y="18796"/>
                  </a:lnTo>
                  <a:lnTo>
                    <a:pt x="11746" y="19306"/>
                  </a:lnTo>
                  <a:cubicBezTo>
                    <a:pt x="11791" y="19318"/>
                    <a:pt x="11837" y="19324"/>
                    <a:pt x="11882" y="19324"/>
                  </a:cubicBezTo>
                  <a:cubicBezTo>
                    <a:pt x="12021" y="19324"/>
                    <a:pt x="12157" y="19273"/>
                    <a:pt x="12259" y="19180"/>
                  </a:cubicBezTo>
                  <a:lnTo>
                    <a:pt x="13845" y="17763"/>
                  </a:lnTo>
                  <a:lnTo>
                    <a:pt x="15901" y="17253"/>
                  </a:lnTo>
                  <a:cubicBezTo>
                    <a:pt x="16082" y="17208"/>
                    <a:pt x="16230" y="17078"/>
                    <a:pt x="16296" y="16903"/>
                  </a:cubicBezTo>
                  <a:lnTo>
                    <a:pt x="17048" y="14907"/>
                  </a:lnTo>
                  <a:lnTo>
                    <a:pt x="18633" y="13491"/>
                  </a:lnTo>
                  <a:cubicBezTo>
                    <a:pt x="18769" y="13367"/>
                    <a:pt x="18839" y="13183"/>
                    <a:pt x="18818" y="12999"/>
                  </a:cubicBezTo>
                  <a:lnTo>
                    <a:pt x="18561" y="10879"/>
                  </a:lnTo>
                  <a:lnTo>
                    <a:pt x="19313" y="8880"/>
                  </a:lnTo>
                  <a:cubicBezTo>
                    <a:pt x="19379" y="8708"/>
                    <a:pt x="19355" y="8515"/>
                    <a:pt x="19249" y="8361"/>
                  </a:cubicBezTo>
                  <a:lnTo>
                    <a:pt x="18048" y="6607"/>
                  </a:lnTo>
                  <a:lnTo>
                    <a:pt x="17794" y="4484"/>
                  </a:lnTo>
                  <a:cubicBezTo>
                    <a:pt x="17770" y="4300"/>
                    <a:pt x="17658" y="4140"/>
                    <a:pt x="17495" y="4052"/>
                  </a:cubicBezTo>
                  <a:lnTo>
                    <a:pt x="15620" y="3059"/>
                  </a:lnTo>
                  <a:lnTo>
                    <a:pt x="14415" y="1301"/>
                  </a:lnTo>
                  <a:cubicBezTo>
                    <a:pt x="14310" y="1147"/>
                    <a:pt x="14134" y="1057"/>
                    <a:pt x="13947" y="1057"/>
                  </a:cubicBezTo>
                  <a:lnTo>
                    <a:pt x="11831" y="1057"/>
                  </a:lnTo>
                  <a:lnTo>
                    <a:pt x="9955" y="66"/>
                  </a:lnTo>
                  <a:cubicBezTo>
                    <a:pt x="9872" y="23"/>
                    <a:pt x="9781" y="1"/>
                    <a:pt x="9690" y="1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2" name="Google Shape;9992;p71">
            <a:extLst>
              <a:ext uri="{FF2B5EF4-FFF2-40B4-BE49-F238E27FC236}">
                <a16:creationId xmlns:a16="http://schemas.microsoft.com/office/drawing/2014/main" id="{632D5656-9CAE-F8B3-FED6-CB87CBC2643F}"/>
              </a:ext>
            </a:extLst>
          </p:cNvPr>
          <p:cNvSpPr/>
          <p:nvPr/>
        </p:nvSpPr>
        <p:spPr>
          <a:xfrm>
            <a:off x="5775572" y="1673560"/>
            <a:ext cx="962528" cy="775977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23" name="Google Shape;9292;p69">
            <a:extLst>
              <a:ext uri="{FF2B5EF4-FFF2-40B4-BE49-F238E27FC236}">
                <a16:creationId xmlns:a16="http://schemas.microsoft.com/office/drawing/2014/main" id="{EF0C58DF-F9B0-3FE5-13A0-5BBEBF8F9D11}"/>
              </a:ext>
            </a:extLst>
          </p:cNvPr>
          <p:cNvGrpSpPr/>
          <p:nvPr/>
        </p:nvGrpSpPr>
        <p:grpSpPr>
          <a:xfrm>
            <a:off x="1838862" y="3282005"/>
            <a:ext cx="940737" cy="721067"/>
            <a:chOff x="6599718" y="2068734"/>
            <a:chExt cx="940737" cy="721067"/>
          </a:xfrm>
        </p:grpSpPr>
        <p:sp>
          <p:nvSpPr>
            <p:cNvPr id="24" name="Google Shape;9293;p69">
              <a:extLst>
                <a:ext uri="{FF2B5EF4-FFF2-40B4-BE49-F238E27FC236}">
                  <a16:creationId xmlns:a16="http://schemas.microsoft.com/office/drawing/2014/main" id="{58AD28D9-78A0-93F9-FD8F-0EDFE53E1D72}"/>
                </a:ext>
              </a:extLst>
            </p:cNvPr>
            <p:cNvSpPr/>
            <p:nvPr/>
          </p:nvSpPr>
          <p:spPr>
            <a:xfrm>
              <a:off x="7138953" y="2569473"/>
              <a:ext cx="366935" cy="115933"/>
            </a:xfrm>
            <a:custGeom>
              <a:avLst/>
              <a:gdLst/>
              <a:ahLst/>
              <a:cxnLst/>
              <a:rect l="l" t="t" r="r" b="b"/>
              <a:pathLst>
                <a:path w="105517" h="33338" fill="none" extrusionOk="0">
                  <a:moveTo>
                    <a:pt x="8231" y="0"/>
                  </a:moveTo>
                  <a:cubicBezTo>
                    <a:pt x="6610" y="2526"/>
                    <a:pt x="5253" y="5215"/>
                    <a:pt x="4198" y="8042"/>
                  </a:cubicBezTo>
                  <a:cubicBezTo>
                    <a:pt x="3205" y="10656"/>
                    <a:pt x="2803" y="13182"/>
                    <a:pt x="2803" y="14991"/>
                  </a:cubicBezTo>
                  <a:cubicBezTo>
                    <a:pt x="2790" y="18636"/>
                    <a:pt x="2840" y="21274"/>
                    <a:pt x="1" y="23008"/>
                  </a:cubicBezTo>
                  <a:cubicBezTo>
                    <a:pt x="164" y="23549"/>
                    <a:pt x="239" y="24114"/>
                    <a:pt x="227" y="24667"/>
                  </a:cubicBezTo>
                  <a:lnTo>
                    <a:pt x="227" y="33338"/>
                  </a:lnTo>
                  <a:lnTo>
                    <a:pt x="105517" y="33338"/>
                  </a:lnTo>
                  <a:lnTo>
                    <a:pt x="105517" y="0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" name="Google Shape;9294;p69">
              <a:extLst>
                <a:ext uri="{FF2B5EF4-FFF2-40B4-BE49-F238E27FC236}">
                  <a16:creationId xmlns:a16="http://schemas.microsoft.com/office/drawing/2014/main" id="{FD28E9EB-B195-5F64-6614-981C22868937}"/>
                </a:ext>
              </a:extLst>
            </p:cNvPr>
            <p:cNvSpPr/>
            <p:nvPr/>
          </p:nvSpPr>
          <p:spPr>
            <a:xfrm>
              <a:off x="6650497" y="2579172"/>
              <a:ext cx="346397" cy="118079"/>
            </a:xfrm>
            <a:custGeom>
              <a:avLst/>
              <a:gdLst/>
              <a:ahLst/>
              <a:cxnLst/>
              <a:rect l="l" t="t" r="r" b="b"/>
              <a:pathLst>
                <a:path w="99611" h="33955" fill="none" extrusionOk="0">
                  <a:moveTo>
                    <a:pt x="99372" y="21891"/>
                  </a:moveTo>
                  <a:cubicBezTo>
                    <a:pt x="99359" y="21325"/>
                    <a:pt x="99435" y="20760"/>
                    <a:pt x="99611" y="20219"/>
                  </a:cubicBezTo>
                  <a:cubicBezTo>
                    <a:pt x="96758" y="18485"/>
                    <a:pt x="96808" y="15847"/>
                    <a:pt x="96796" y="12215"/>
                  </a:cubicBezTo>
                  <a:cubicBezTo>
                    <a:pt x="96796" y="10405"/>
                    <a:pt x="96394" y="7880"/>
                    <a:pt x="95414" y="5253"/>
                  </a:cubicBezTo>
                  <a:cubicBezTo>
                    <a:pt x="94735" y="3444"/>
                    <a:pt x="93931" y="1697"/>
                    <a:pt x="93014" y="1"/>
                  </a:cubicBezTo>
                  <a:lnTo>
                    <a:pt x="0" y="1"/>
                  </a:lnTo>
                  <a:lnTo>
                    <a:pt x="0" y="33954"/>
                  </a:lnTo>
                  <a:lnTo>
                    <a:pt x="99372" y="33954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" name="Google Shape;9295;p69">
              <a:extLst>
                <a:ext uri="{FF2B5EF4-FFF2-40B4-BE49-F238E27FC236}">
                  <a16:creationId xmlns:a16="http://schemas.microsoft.com/office/drawing/2014/main" id="{97F819F9-36C7-C136-666E-2EE94D6DE63F}"/>
                </a:ext>
              </a:extLst>
            </p:cNvPr>
            <p:cNvSpPr/>
            <p:nvPr/>
          </p:nvSpPr>
          <p:spPr>
            <a:xfrm>
              <a:off x="7236268" y="2370428"/>
              <a:ext cx="304187" cy="115978"/>
            </a:xfrm>
            <a:custGeom>
              <a:avLst/>
              <a:gdLst/>
              <a:ahLst/>
              <a:cxnLst/>
              <a:rect l="l" t="t" r="r" b="b"/>
              <a:pathLst>
                <a:path w="87473" h="33351" fill="none" extrusionOk="0">
                  <a:moveTo>
                    <a:pt x="15181" y="0"/>
                  </a:moveTo>
                  <a:cubicBezTo>
                    <a:pt x="12114" y="11913"/>
                    <a:pt x="6975" y="23210"/>
                    <a:pt x="1" y="33350"/>
                  </a:cubicBezTo>
                  <a:lnTo>
                    <a:pt x="87472" y="33350"/>
                  </a:lnTo>
                  <a:lnTo>
                    <a:pt x="87472" y="0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" name="Google Shape;9296;p69">
              <a:extLst>
                <a:ext uri="{FF2B5EF4-FFF2-40B4-BE49-F238E27FC236}">
                  <a16:creationId xmlns:a16="http://schemas.microsoft.com/office/drawing/2014/main" id="{1EACFF2E-0D97-EA66-3A67-8C37AF9D19C9}"/>
                </a:ext>
              </a:extLst>
            </p:cNvPr>
            <p:cNvSpPr/>
            <p:nvPr/>
          </p:nvSpPr>
          <p:spPr>
            <a:xfrm>
              <a:off x="7252744" y="2161243"/>
              <a:ext cx="271454" cy="115982"/>
            </a:xfrm>
            <a:custGeom>
              <a:avLst/>
              <a:gdLst/>
              <a:ahLst/>
              <a:cxnLst/>
              <a:rect l="l" t="t" r="r" b="b"/>
              <a:pathLst>
                <a:path w="78060" h="33352" fill="none" extrusionOk="0">
                  <a:moveTo>
                    <a:pt x="0" y="1"/>
                  </a:moveTo>
                  <a:cubicBezTo>
                    <a:pt x="7288" y="9714"/>
                    <a:pt x="11762" y="21250"/>
                    <a:pt x="12918" y="33351"/>
                  </a:cubicBezTo>
                  <a:lnTo>
                    <a:pt x="78060" y="33351"/>
                  </a:lnTo>
                  <a:lnTo>
                    <a:pt x="78060" y="1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8" name="Google Shape;9297;p69">
              <a:extLst>
                <a:ext uri="{FF2B5EF4-FFF2-40B4-BE49-F238E27FC236}">
                  <a16:creationId xmlns:a16="http://schemas.microsoft.com/office/drawing/2014/main" id="{DD8A2853-AE86-8348-F497-84392E9F0EC8}"/>
                </a:ext>
              </a:extLst>
            </p:cNvPr>
            <p:cNvSpPr/>
            <p:nvPr/>
          </p:nvSpPr>
          <p:spPr>
            <a:xfrm>
              <a:off x="6599718" y="2199610"/>
              <a:ext cx="260051" cy="115978"/>
            </a:xfrm>
            <a:custGeom>
              <a:avLst/>
              <a:gdLst/>
              <a:ahLst/>
              <a:cxnLst/>
              <a:rect l="l" t="t" r="r" b="b"/>
              <a:pathLst>
                <a:path w="74781" h="33351" fill="none" extrusionOk="0">
                  <a:moveTo>
                    <a:pt x="68246" y="28752"/>
                  </a:moveTo>
                  <a:cubicBezTo>
                    <a:pt x="68234" y="18800"/>
                    <a:pt x="70471" y="8973"/>
                    <a:pt x="74781" y="1"/>
                  </a:cubicBezTo>
                  <a:lnTo>
                    <a:pt x="1" y="1"/>
                  </a:lnTo>
                  <a:lnTo>
                    <a:pt x="1" y="33351"/>
                  </a:lnTo>
                  <a:lnTo>
                    <a:pt x="68397" y="33351"/>
                  </a:lnTo>
                  <a:cubicBezTo>
                    <a:pt x="68284" y="31818"/>
                    <a:pt x="68221" y="30285"/>
                    <a:pt x="68246" y="28752"/>
                  </a:cubicBez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" name="Google Shape;9298;p69">
              <a:extLst>
                <a:ext uri="{FF2B5EF4-FFF2-40B4-BE49-F238E27FC236}">
                  <a16:creationId xmlns:a16="http://schemas.microsoft.com/office/drawing/2014/main" id="{D62E2F7E-6FE1-EE8B-46B3-22097A77A062}"/>
                </a:ext>
              </a:extLst>
            </p:cNvPr>
            <p:cNvSpPr/>
            <p:nvPr/>
          </p:nvSpPr>
          <p:spPr>
            <a:xfrm>
              <a:off x="6605967" y="2389697"/>
              <a:ext cx="307727" cy="116023"/>
            </a:xfrm>
            <a:custGeom>
              <a:avLst/>
              <a:gdLst/>
              <a:ahLst/>
              <a:cxnLst/>
              <a:rect l="l" t="t" r="r" b="b"/>
              <a:pathLst>
                <a:path w="88491" h="33364" fill="none" extrusionOk="0">
                  <a:moveTo>
                    <a:pt x="70835" y="1"/>
                  </a:moveTo>
                  <a:lnTo>
                    <a:pt x="1" y="1"/>
                  </a:lnTo>
                  <a:lnTo>
                    <a:pt x="1" y="33363"/>
                  </a:lnTo>
                  <a:lnTo>
                    <a:pt x="88490" y="33363"/>
                  </a:lnTo>
                  <a:cubicBezTo>
                    <a:pt x="80662" y="23386"/>
                    <a:pt x="74680" y="12089"/>
                    <a:pt x="70835" y="1"/>
                  </a:cubicBez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grpSp>
          <p:nvGrpSpPr>
            <p:cNvPr id="30" name="Google Shape;9299;p69">
              <a:extLst>
                <a:ext uri="{FF2B5EF4-FFF2-40B4-BE49-F238E27FC236}">
                  <a16:creationId xmlns:a16="http://schemas.microsoft.com/office/drawing/2014/main" id="{5C7BA8D7-D4F5-4801-3269-CA471F9A024C}"/>
                </a:ext>
              </a:extLst>
            </p:cNvPr>
            <p:cNvGrpSpPr/>
            <p:nvPr/>
          </p:nvGrpSpPr>
          <p:grpSpPr>
            <a:xfrm>
              <a:off x="6836957" y="2068734"/>
              <a:ext cx="461892" cy="721067"/>
              <a:chOff x="6836957" y="2068734"/>
              <a:chExt cx="461892" cy="721067"/>
            </a:xfrm>
          </p:grpSpPr>
          <p:sp>
            <p:nvSpPr>
              <p:cNvPr id="31" name="Google Shape;9300;p69">
                <a:extLst>
                  <a:ext uri="{FF2B5EF4-FFF2-40B4-BE49-F238E27FC236}">
                    <a16:creationId xmlns:a16="http://schemas.microsoft.com/office/drawing/2014/main" id="{2DCBAE58-7BC9-3437-883B-E1F12F287CD9}"/>
                  </a:ext>
                </a:extLst>
              </p:cNvPr>
              <p:cNvSpPr/>
              <p:nvPr/>
            </p:nvSpPr>
            <p:spPr>
              <a:xfrm>
                <a:off x="7080441" y="2287271"/>
                <a:ext cx="187336" cy="123319"/>
              </a:xfrm>
              <a:custGeom>
                <a:avLst/>
                <a:gdLst/>
                <a:ahLst/>
                <a:cxnLst/>
                <a:rect l="l" t="t" r="r" b="b"/>
                <a:pathLst>
                  <a:path w="53871" h="35462" fill="none" extrusionOk="0">
                    <a:moveTo>
                      <a:pt x="1" y="35461"/>
                    </a:moveTo>
                    <a:lnTo>
                      <a:pt x="47249" y="35461"/>
                    </a:lnTo>
                    <a:cubicBezTo>
                      <a:pt x="51018" y="26213"/>
                      <a:pt x="52665" y="18083"/>
                      <a:pt x="53368" y="12453"/>
                    </a:cubicBezTo>
                    <a:lnTo>
                      <a:pt x="53368" y="12415"/>
                    </a:lnTo>
                    <a:cubicBezTo>
                      <a:pt x="53381" y="12315"/>
                      <a:pt x="53381" y="12227"/>
                      <a:pt x="53393" y="12139"/>
                    </a:cubicBezTo>
                    <a:lnTo>
                      <a:pt x="53419" y="11950"/>
                    </a:lnTo>
                    <a:lnTo>
                      <a:pt x="53469" y="11548"/>
                    </a:lnTo>
                    <a:cubicBezTo>
                      <a:pt x="53506" y="11171"/>
                      <a:pt x="53544" y="10807"/>
                      <a:pt x="53582" y="10455"/>
                    </a:cubicBezTo>
                    <a:cubicBezTo>
                      <a:pt x="53620" y="10091"/>
                      <a:pt x="53645" y="9789"/>
                      <a:pt x="53670" y="9487"/>
                    </a:cubicBezTo>
                    <a:lnTo>
                      <a:pt x="53682" y="9362"/>
                    </a:lnTo>
                    <a:lnTo>
                      <a:pt x="53682" y="9324"/>
                    </a:lnTo>
                    <a:cubicBezTo>
                      <a:pt x="53871" y="6899"/>
                      <a:pt x="53846" y="5441"/>
                      <a:pt x="53846" y="5253"/>
                    </a:cubicBezTo>
                    <a:lnTo>
                      <a:pt x="53833" y="5077"/>
                    </a:lnTo>
                    <a:lnTo>
                      <a:pt x="53833" y="4951"/>
                    </a:lnTo>
                    <a:cubicBezTo>
                      <a:pt x="53833" y="3280"/>
                      <a:pt x="53758" y="1634"/>
                      <a:pt x="5362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2" name="Google Shape;9301;p69">
                <a:extLst>
                  <a:ext uri="{FF2B5EF4-FFF2-40B4-BE49-F238E27FC236}">
                    <a16:creationId xmlns:a16="http://schemas.microsoft.com/office/drawing/2014/main" id="{5ECE36F0-98A0-BB1B-8C83-FFC0777660E3}"/>
                  </a:ext>
                </a:extLst>
              </p:cNvPr>
              <p:cNvSpPr/>
              <p:nvPr/>
            </p:nvSpPr>
            <p:spPr>
              <a:xfrm>
                <a:off x="7080441" y="2105091"/>
                <a:ext cx="182750" cy="157141"/>
              </a:xfrm>
              <a:custGeom>
                <a:avLst/>
                <a:gdLst/>
                <a:ahLst/>
                <a:cxnLst/>
                <a:rect l="l" t="t" r="r" b="b"/>
                <a:pathLst>
                  <a:path w="52552" h="45188" fill="none" extrusionOk="0">
                    <a:moveTo>
                      <a:pt x="1" y="45188"/>
                    </a:moveTo>
                    <a:lnTo>
                      <a:pt x="52551" y="45188"/>
                    </a:lnTo>
                    <a:cubicBezTo>
                      <a:pt x="47211" y="20458"/>
                      <a:pt x="25899" y="1609"/>
                      <a:pt x="1" y="1"/>
                    </a:cubicBezTo>
                    <a:close/>
                  </a:path>
                </a:pathLst>
              </a:cu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3" name="Google Shape;9302;p69">
                <a:extLst>
                  <a:ext uri="{FF2B5EF4-FFF2-40B4-BE49-F238E27FC236}">
                    <a16:creationId xmlns:a16="http://schemas.microsoft.com/office/drawing/2014/main" id="{93046922-B8F5-F56A-4D3E-F23D3144B5B1}"/>
                  </a:ext>
                </a:extLst>
              </p:cNvPr>
              <p:cNvSpPr/>
              <p:nvPr/>
            </p:nvSpPr>
            <p:spPr>
              <a:xfrm>
                <a:off x="6872702" y="2287006"/>
                <a:ext cx="187378" cy="123364"/>
              </a:xfrm>
              <a:custGeom>
                <a:avLst/>
                <a:gdLst/>
                <a:ahLst/>
                <a:cxnLst/>
                <a:rect l="l" t="t" r="r" b="b"/>
                <a:pathLst>
                  <a:path w="53883" h="35475" fill="none" extrusionOk="0">
                    <a:moveTo>
                      <a:pt x="53883" y="1"/>
                    </a:moveTo>
                    <a:lnTo>
                      <a:pt x="239" y="1"/>
                    </a:lnTo>
                    <a:cubicBezTo>
                      <a:pt x="101" y="1634"/>
                      <a:pt x="13" y="3293"/>
                      <a:pt x="13" y="4964"/>
                    </a:cubicBezTo>
                    <a:lnTo>
                      <a:pt x="13" y="5266"/>
                    </a:lnTo>
                    <a:cubicBezTo>
                      <a:pt x="13" y="5454"/>
                      <a:pt x="0" y="6912"/>
                      <a:pt x="189" y="9312"/>
                    </a:cubicBezTo>
                    <a:lnTo>
                      <a:pt x="189" y="9375"/>
                    </a:lnTo>
                    <a:lnTo>
                      <a:pt x="189" y="9488"/>
                    </a:lnTo>
                    <a:lnTo>
                      <a:pt x="189" y="9488"/>
                    </a:lnTo>
                    <a:cubicBezTo>
                      <a:pt x="214" y="9802"/>
                      <a:pt x="252" y="10116"/>
                      <a:pt x="277" y="10443"/>
                    </a:cubicBezTo>
                    <a:cubicBezTo>
                      <a:pt x="314" y="10820"/>
                      <a:pt x="352" y="11185"/>
                      <a:pt x="390" y="11536"/>
                    </a:cubicBezTo>
                    <a:lnTo>
                      <a:pt x="440" y="11964"/>
                    </a:lnTo>
                    <a:lnTo>
                      <a:pt x="465" y="12140"/>
                    </a:lnTo>
                    <a:lnTo>
                      <a:pt x="503" y="12416"/>
                    </a:lnTo>
                    <a:lnTo>
                      <a:pt x="503" y="12466"/>
                    </a:lnTo>
                    <a:cubicBezTo>
                      <a:pt x="1194" y="18083"/>
                      <a:pt x="2840" y="26226"/>
                      <a:pt x="6610" y="35475"/>
                    </a:cubicBezTo>
                    <a:lnTo>
                      <a:pt x="53883" y="35475"/>
                    </a:lnTo>
                    <a:close/>
                  </a:path>
                </a:pathLst>
              </a:cu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4" name="Google Shape;9303;p69">
                <a:extLst>
                  <a:ext uri="{FF2B5EF4-FFF2-40B4-BE49-F238E27FC236}">
                    <a16:creationId xmlns:a16="http://schemas.microsoft.com/office/drawing/2014/main" id="{1C079EAC-DDB4-23DD-E515-659AF147E1FE}"/>
                  </a:ext>
                </a:extLst>
              </p:cNvPr>
              <p:cNvSpPr/>
              <p:nvPr/>
            </p:nvSpPr>
            <p:spPr>
              <a:xfrm>
                <a:off x="6902504" y="2430686"/>
                <a:ext cx="152902" cy="185984"/>
              </a:xfrm>
              <a:custGeom>
                <a:avLst/>
                <a:gdLst/>
                <a:ahLst/>
                <a:cxnLst/>
                <a:rect l="l" t="t" r="r" b="b"/>
                <a:pathLst>
                  <a:path w="43969" h="53482" fill="none" extrusionOk="0">
                    <a:moveTo>
                      <a:pt x="43968" y="1"/>
                    </a:moveTo>
                    <a:lnTo>
                      <a:pt x="0" y="1"/>
                    </a:lnTo>
                    <a:cubicBezTo>
                      <a:pt x="4235" y="8319"/>
                      <a:pt x="10254" y="17191"/>
                      <a:pt x="18837" y="25723"/>
                    </a:cubicBezTo>
                    <a:cubicBezTo>
                      <a:pt x="24454" y="31315"/>
                      <a:pt x="28638" y="37724"/>
                      <a:pt x="31302" y="44823"/>
                    </a:cubicBezTo>
                    <a:cubicBezTo>
                      <a:pt x="31792" y="46130"/>
                      <a:pt x="32194" y="47462"/>
                      <a:pt x="32508" y="48819"/>
                    </a:cubicBezTo>
                    <a:cubicBezTo>
                      <a:pt x="33111" y="51534"/>
                      <a:pt x="35524" y="53469"/>
                      <a:pt x="38301" y="53481"/>
                    </a:cubicBezTo>
                    <a:lnTo>
                      <a:pt x="43968" y="53481"/>
                    </a:lnTo>
                    <a:close/>
                  </a:path>
                </a:pathLst>
              </a:cu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5" name="Google Shape;9304;p69">
                <a:extLst>
                  <a:ext uri="{FF2B5EF4-FFF2-40B4-BE49-F238E27FC236}">
                    <a16:creationId xmlns:a16="http://schemas.microsoft.com/office/drawing/2014/main" id="{0F4116DD-2253-2CFB-B9C3-136972EDE697}"/>
                  </a:ext>
                </a:extLst>
              </p:cNvPr>
              <p:cNvSpPr/>
              <p:nvPr/>
            </p:nvSpPr>
            <p:spPr>
              <a:xfrm>
                <a:off x="6877289" y="2104831"/>
                <a:ext cx="182791" cy="157141"/>
              </a:xfrm>
              <a:custGeom>
                <a:avLst/>
                <a:gdLst/>
                <a:ahLst/>
                <a:cxnLst/>
                <a:rect l="l" t="t" r="r" b="b"/>
                <a:pathLst>
                  <a:path w="52564" h="45188" fill="none" extrusionOk="0">
                    <a:moveTo>
                      <a:pt x="52564" y="45187"/>
                    </a:moveTo>
                    <a:lnTo>
                      <a:pt x="52564" y="0"/>
                    </a:lnTo>
                    <a:cubicBezTo>
                      <a:pt x="26653" y="1621"/>
                      <a:pt x="5354" y="20470"/>
                      <a:pt x="1" y="45187"/>
                    </a:cubicBezTo>
                    <a:close/>
                  </a:path>
                </a:pathLst>
              </a:cu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36" name="Google Shape;9305;p69">
                <a:extLst>
                  <a:ext uri="{FF2B5EF4-FFF2-40B4-BE49-F238E27FC236}">
                    <a16:creationId xmlns:a16="http://schemas.microsoft.com/office/drawing/2014/main" id="{556841F6-E052-5876-FDB0-75B045661193}"/>
                  </a:ext>
                </a:extLst>
              </p:cNvPr>
              <p:cNvSpPr/>
              <p:nvPr/>
            </p:nvSpPr>
            <p:spPr>
              <a:xfrm>
                <a:off x="7080441" y="2430686"/>
                <a:ext cx="152860" cy="185938"/>
              </a:xfrm>
              <a:custGeom>
                <a:avLst/>
                <a:gdLst/>
                <a:ahLst/>
                <a:cxnLst/>
                <a:rect l="l" t="t" r="r" b="b"/>
                <a:pathLst>
                  <a:path w="43957" h="53469" fill="none" extrusionOk="0">
                    <a:moveTo>
                      <a:pt x="1" y="1"/>
                    </a:moveTo>
                    <a:lnTo>
                      <a:pt x="1" y="53469"/>
                    </a:lnTo>
                    <a:lnTo>
                      <a:pt x="5668" y="53469"/>
                    </a:lnTo>
                    <a:cubicBezTo>
                      <a:pt x="8445" y="53456"/>
                      <a:pt x="10845" y="51521"/>
                      <a:pt x="11448" y="48819"/>
                    </a:cubicBezTo>
                    <a:cubicBezTo>
                      <a:pt x="11762" y="47450"/>
                      <a:pt x="12165" y="46118"/>
                      <a:pt x="12655" y="44811"/>
                    </a:cubicBezTo>
                    <a:cubicBezTo>
                      <a:pt x="15319" y="37724"/>
                      <a:pt x="19503" y="31302"/>
                      <a:pt x="25120" y="25723"/>
                    </a:cubicBezTo>
                    <a:cubicBezTo>
                      <a:pt x="33703" y="17191"/>
                      <a:pt x="39722" y="8319"/>
                      <a:pt x="43956" y="1"/>
                    </a:cubicBezTo>
                    <a:close/>
                  </a:path>
                </a:pathLst>
              </a:custGeom>
              <a:ln>
                <a:headEnd type="none" w="sm" len="sm"/>
                <a:tailEnd type="none" w="sm" len="sm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grpSp>
            <p:nvGrpSpPr>
              <p:cNvPr id="37" name="Google Shape;9306;p69">
                <a:extLst>
                  <a:ext uri="{FF2B5EF4-FFF2-40B4-BE49-F238E27FC236}">
                    <a16:creationId xmlns:a16="http://schemas.microsoft.com/office/drawing/2014/main" id="{F3410044-D1C7-07B2-9863-30BE6D8777D0}"/>
                  </a:ext>
                </a:extLst>
              </p:cNvPr>
              <p:cNvGrpSpPr/>
              <p:nvPr/>
            </p:nvGrpSpPr>
            <p:grpSpPr>
              <a:xfrm>
                <a:off x="6836957" y="2068734"/>
                <a:ext cx="461892" cy="721067"/>
                <a:chOff x="6836957" y="2068734"/>
                <a:chExt cx="461892" cy="721067"/>
              </a:xfrm>
            </p:grpSpPr>
            <p:sp>
              <p:nvSpPr>
                <p:cNvPr id="38" name="Google Shape;9307;p69">
                  <a:extLst>
                    <a:ext uri="{FF2B5EF4-FFF2-40B4-BE49-F238E27FC236}">
                      <a16:creationId xmlns:a16="http://schemas.microsoft.com/office/drawing/2014/main" id="{43022A6C-A14C-1FDD-C913-ADDE0930FC91}"/>
                    </a:ext>
                  </a:extLst>
                </p:cNvPr>
                <p:cNvSpPr/>
                <p:nvPr/>
              </p:nvSpPr>
              <p:spPr>
                <a:xfrm>
                  <a:off x="6996059" y="2711098"/>
                  <a:ext cx="143729" cy="7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31" h="22632" fill="none" extrusionOk="0">
                      <a:moveTo>
                        <a:pt x="20659" y="22632"/>
                      </a:moveTo>
                      <a:lnTo>
                        <a:pt x="20659" y="22632"/>
                      </a:lnTo>
                      <a:cubicBezTo>
                        <a:pt x="19252" y="22632"/>
                        <a:pt x="1" y="15658"/>
                        <a:pt x="1" y="5253"/>
                      </a:cubicBezTo>
                      <a:lnTo>
                        <a:pt x="1" y="0"/>
                      </a:lnTo>
                      <a:lnTo>
                        <a:pt x="41318" y="0"/>
                      </a:lnTo>
                      <a:lnTo>
                        <a:pt x="41318" y="5253"/>
                      </a:lnTo>
                      <a:cubicBezTo>
                        <a:pt x="41330" y="14125"/>
                        <a:pt x="22079" y="22632"/>
                        <a:pt x="20659" y="22632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  <p:sp>
              <p:nvSpPr>
                <p:cNvPr id="39" name="Google Shape;9308;p69">
                  <a:extLst>
                    <a:ext uri="{FF2B5EF4-FFF2-40B4-BE49-F238E27FC236}">
                      <a16:creationId xmlns:a16="http://schemas.microsoft.com/office/drawing/2014/main" id="{366C5DB9-7F5C-B451-F233-6C042E504CFA}"/>
                    </a:ext>
                  </a:extLst>
                </p:cNvPr>
                <p:cNvSpPr/>
                <p:nvPr/>
              </p:nvSpPr>
              <p:spPr>
                <a:xfrm>
                  <a:off x="6996059" y="2647693"/>
                  <a:ext cx="143683" cy="88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18" h="25522" fill="none" extrusionOk="0">
                      <a:moveTo>
                        <a:pt x="667" y="0"/>
                      </a:moveTo>
                      <a:lnTo>
                        <a:pt x="40652" y="0"/>
                      </a:lnTo>
                      <a:cubicBezTo>
                        <a:pt x="41016" y="0"/>
                        <a:pt x="41318" y="980"/>
                        <a:pt x="41318" y="2199"/>
                      </a:cubicBezTo>
                      <a:lnTo>
                        <a:pt x="41318" y="23323"/>
                      </a:lnTo>
                      <a:cubicBezTo>
                        <a:pt x="41318" y="24542"/>
                        <a:pt x="41016" y="25522"/>
                        <a:pt x="40652" y="25522"/>
                      </a:cubicBezTo>
                      <a:lnTo>
                        <a:pt x="667" y="25522"/>
                      </a:lnTo>
                      <a:cubicBezTo>
                        <a:pt x="302" y="25522"/>
                        <a:pt x="1" y="24542"/>
                        <a:pt x="1" y="23323"/>
                      </a:cubicBezTo>
                      <a:lnTo>
                        <a:pt x="1" y="2187"/>
                      </a:lnTo>
                      <a:cubicBezTo>
                        <a:pt x="1" y="980"/>
                        <a:pt x="302" y="0"/>
                        <a:pt x="667" y="0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  <p:sp>
              <p:nvSpPr>
                <p:cNvPr id="40" name="Google Shape;9309;p69">
                  <a:extLst>
                    <a:ext uri="{FF2B5EF4-FFF2-40B4-BE49-F238E27FC236}">
                      <a16:creationId xmlns:a16="http://schemas.microsoft.com/office/drawing/2014/main" id="{F7BDEE49-ECB5-C08A-421A-6F7B4C32222E}"/>
                    </a:ext>
                  </a:extLst>
                </p:cNvPr>
                <p:cNvSpPr/>
                <p:nvPr/>
              </p:nvSpPr>
              <p:spPr>
                <a:xfrm>
                  <a:off x="6990467" y="2723683"/>
                  <a:ext cx="154870" cy="127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58" fill="none" extrusionOk="0">
                      <a:moveTo>
                        <a:pt x="327" y="0"/>
                      </a:moveTo>
                      <a:lnTo>
                        <a:pt x="44207" y="0"/>
                      </a:lnTo>
                      <a:cubicBezTo>
                        <a:pt x="44383" y="0"/>
                        <a:pt x="44534" y="139"/>
                        <a:pt x="44534" y="327"/>
                      </a:cubicBezTo>
                      <a:lnTo>
                        <a:pt x="44534" y="3343"/>
                      </a:lnTo>
                      <a:cubicBezTo>
                        <a:pt x="44534" y="3519"/>
                        <a:pt x="44383" y="3657"/>
                        <a:pt x="44207" y="3657"/>
                      </a:cubicBezTo>
                      <a:lnTo>
                        <a:pt x="327" y="3657"/>
                      </a:lnTo>
                      <a:cubicBezTo>
                        <a:pt x="151" y="3657"/>
                        <a:pt x="0" y="3519"/>
                        <a:pt x="0" y="3343"/>
                      </a:cubicBezTo>
                      <a:lnTo>
                        <a:pt x="0" y="327"/>
                      </a:lnTo>
                      <a:cubicBezTo>
                        <a:pt x="0" y="139"/>
                        <a:pt x="151" y="0"/>
                        <a:pt x="327" y="0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  <p:sp>
              <p:nvSpPr>
                <p:cNvPr id="41" name="Google Shape;9310;p69">
                  <a:extLst>
                    <a:ext uri="{FF2B5EF4-FFF2-40B4-BE49-F238E27FC236}">
                      <a16:creationId xmlns:a16="http://schemas.microsoft.com/office/drawing/2014/main" id="{2CB873B0-F5B0-76E3-8BDA-CEE4BA743B4F}"/>
                    </a:ext>
                  </a:extLst>
                </p:cNvPr>
                <p:cNvSpPr/>
                <p:nvPr/>
              </p:nvSpPr>
              <p:spPr>
                <a:xfrm>
                  <a:off x="6990467" y="2698339"/>
                  <a:ext cx="154870" cy="12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0" fill="none" extrusionOk="0">
                      <a:moveTo>
                        <a:pt x="42700" y="3669"/>
                      </a:moveTo>
                      <a:lnTo>
                        <a:pt x="1835" y="3669"/>
                      </a:lnTo>
                      <a:cubicBezTo>
                        <a:pt x="830" y="3657"/>
                        <a:pt x="13" y="2840"/>
                        <a:pt x="0" y="1835"/>
                      </a:cubicBezTo>
                      <a:lnTo>
                        <a:pt x="0" y="1835"/>
                      </a:lnTo>
                      <a:cubicBezTo>
                        <a:pt x="13" y="817"/>
                        <a:pt x="830" y="0"/>
                        <a:pt x="1835" y="0"/>
                      </a:cubicBezTo>
                      <a:lnTo>
                        <a:pt x="42700" y="0"/>
                      </a:lnTo>
                      <a:cubicBezTo>
                        <a:pt x="43717" y="0"/>
                        <a:pt x="44534" y="817"/>
                        <a:pt x="44534" y="1835"/>
                      </a:cubicBezTo>
                      <a:lnTo>
                        <a:pt x="44534" y="1835"/>
                      </a:lnTo>
                      <a:cubicBezTo>
                        <a:pt x="44534" y="2840"/>
                        <a:pt x="43717" y="3657"/>
                        <a:pt x="42700" y="3669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  <p:sp>
              <p:nvSpPr>
                <p:cNvPr id="42" name="Google Shape;9311;p69">
                  <a:extLst>
                    <a:ext uri="{FF2B5EF4-FFF2-40B4-BE49-F238E27FC236}">
                      <a16:creationId xmlns:a16="http://schemas.microsoft.com/office/drawing/2014/main" id="{CA214C9A-C758-ADF7-A416-0372D630E770}"/>
                    </a:ext>
                  </a:extLst>
                </p:cNvPr>
                <p:cNvSpPr/>
                <p:nvPr/>
              </p:nvSpPr>
              <p:spPr>
                <a:xfrm>
                  <a:off x="6990467" y="2647648"/>
                  <a:ext cx="154870" cy="12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0" fill="none" extrusionOk="0">
                      <a:moveTo>
                        <a:pt x="42700" y="3670"/>
                      </a:moveTo>
                      <a:lnTo>
                        <a:pt x="1835" y="3670"/>
                      </a:lnTo>
                      <a:cubicBezTo>
                        <a:pt x="830" y="3670"/>
                        <a:pt x="13" y="2853"/>
                        <a:pt x="0" y="1835"/>
                      </a:cubicBezTo>
                      <a:lnTo>
                        <a:pt x="0" y="1835"/>
                      </a:lnTo>
                      <a:cubicBezTo>
                        <a:pt x="13" y="830"/>
                        <a:pt x="830" y="13"/>
                        <a:pt x="1835" y="1"/>
                      </a:cubicBezTo>
                      <a:lnTo>
                        <a:pt x="42700" y="1"/>
                      </a:lnTo>
                      <a:cubicBezTo>
                        <a:pt x="43717" y="13"/>
                        <a:pt x="44534" y="830"/>
                        <a:pt x="44534" y="1835"/>
                      </a:cubicBezTo>
                      <a:lnTo>
                        <a:pt x="44534" y="1835"/>
                      </a:lnTo>
                      <a:cubicBezTo>
                        <a:pt x="44534" y="2853"/>
                        <a:pt x="43717" y="3670"/>
                        <a:pt x="42700" y="3670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  <p:sp>
              <p:nvSpPr>
                <p:cNvPr id="43" name="Google Shape;9312;p69">
                  <a:extLst>
                    <a:ext uri="{FF2B5EF4-FFF2-40B4-BE49-F238E27FC236}">
                      <a16:creationId xmlns:a16="http://schemas.microsoft.com/office/drawing/2014/main" id="{CA823DB7-DA24-616D-BD74-A76476113385}"/>
                    </a:ext>
                  </a:extLst>
                </p:cNvPr>
                <p:cNvSpPr/>
                <p:nvPr/>
              </p:nvSpPr>
              <p:spPr>
                <a:xfrm>
                  <a:off x="6990467" y="2672992"/>
                  <a:ext cx="154870" cy="12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1" fill="none" extrusionOk="0">
                      <a:moveTo>
                        <a:pt x="42700" y="3670"/>
                      </a:moveTo>
                      <a:lnTo>
                        <a:pt x="1835" y="3670"/>
                      </a:lnTo>
                      <a:cubicBezTo>
                        <a:pt x="817" y="3670"/>
                        <a:pt x="0" y="2841"/>
                        <a:pt x="0" y="1836"/>
                      </a:cubicBezTo>
                      <a:lnTo>
                        <a:pt x="0" y="1836"/>
                      </a:lnTo>
                      <a:cubicBezTo>
                        <a:pt x="13" y="818"/>
                        <a:pt x="830" y="1"/>
                        <a:pt x="1835" y="1"/>
                      </a:cubicBezTo>
                      <a:lnTo>
                        <a:pt x="42700" y="1"/>
                      </a:lnTo>
                      <a:cubicBezTo>
                        <a:pt x="43717" y="1"/>
                        <a:pt x="44534" y="818"/>
                        <a:pt x="44534" y="1836"/>
                      </a:cubicBezTo>
                      <a:lnTo>
                        <a:pt x="44534" y="1836"/>
                      </a:lnTo>
                      <a:cubicBezTo>
                        <a:pt x="44534" y="2841"/>
                        <a:pt x="43717" y="3670"/>
                        <a:pt x="42700" y="3670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  <p:sp>
              <p:nvSpPr>
                <p:cNvPr id="44" name="Google Shape;9313;p69">
                  <a:extLst>
                    <a:ext uri="{FF2B5EF4-FFF2-40B4-BE49-F238E27FC236}">
                      <a16:creationId xmlns:a16="http://schemas.microsoft.com/office/drawing/2014/main" id="{128D7D12-F0B9-DE95-1114-7886536B1E71}"/>
                    </a:ext>
                  </a:extLst>
                </p:cNvPr>
                <p:cNvSpPr/>
                <p:nvPr/>
              </p:nvSpPr>
              <p:spPr>
                <a:xfrm>
                  <a:off x="6836957" y="2068734"/>
                  <a:ext cx="461892" cy="589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23" h="169592" fill="none" extrusionOk="0">
                      <a:moveTo>
                        <a:pt x="132307" y="74442"/>
                      </a:moveTo>
                      <a:cubicBezTo>
                        <a:pt x="132332" y="74278"/>
                        <a:pt x="132345" y="74127"/>
                        <a:pt x="132357" y="73977"/>
                      </a:cubicBezTo>
                      <a:cubicBezTo>
                        <a:pt x="132408" y="73562"/>
                        <a:pt x="132458" y="73135"/>
                        <a:pt x="132496" y="72720"/>
                      </a:cubicBezTo>
                      <a:cubicBezTo>
                        <a:pt x="132533" y="72343"/>
                        <a:pt x="132558" y="71991"/>
                        <a:pt x="132584" y="71639"/>
                      </a:cubicBezTo>
                      <a:cubicBezTo>
                        <a:pt x="132584" y="71577"/>
                        <a:pt x="132596" y="71501"/>
                        <a:pt x="132609" y="71438"/>
                      </a:cubicBezTo>
                      <a:cubicBezTo>
                        <a:pt x="132759" y="69754"/>
                        <a:pt x="132822" y="68071"/>
                        <a:pt x="132797" y="66387"/>
                      </a:cubicBezTo>
                      <a:cubicBezTo>
                        <a:pt x="132797" y="29719"/>
                        <a:pt x="103079" y="1"/>
                        <a:pt x="66411" y="1"/>
                      </a:cubicBezTo>
                      <a:cubicBezTo>
                        <a:pt x="29744" y="1"/>
                        <a:pt x="25" y="29719"/>
                        <a:pt x="25" y="66387"/>
                      </a:cubicBezTo>
                      <a:cubicBezTo>
                        <a:pt x="0" y="68071"/>
                        <a:pt x="63" y="69754"/>
                        <a:pt x="214" y="71438"/>
                      </a:cubicBezTo>
                      <a:cubicBezTo>
                        <a:pt x="214" y="71501"/>
                        <a:pt x="226" y="71577"/>
                        <a:pt x="239" y="71639"/>
                      </a:cubicBezTo>
                      <a:cubicBezTo>
                        <a:pt x="264" y="71991"/>
                        <a:pt x="289" y="72343"/>
                        <a:pt x="327" y="72720"/>
                      </a:cubicBezTo>
                      <a:cubicBezTo>
                        <a:pt x="365" y="73135"/>
                        <a:pt x="415" y="73562"/>
                        <a:pt x="465" y="73977"/>
                      </a:cubicBezTo>
                      <a:cubicBezTo>
                        <a:pt x="478" y="74127"/>
                        <a:pt x="490" y="74278"/>
                        <a:pt x="515" y="74442"/>
                      </a:cubicBezTo>
                      <a:cubicBezTo>
                        <a:pt x="528" y="74617"/>
                        <a:pt x="553" y="74806"/>
                        <a:pt x="578" y="74994"/>
                      </a:cubicBezTo>
                      <a:cubicBezTo>
                        <a:pt x="2187" y="87887"/>
                        <a:pt x="8306" y="113182"/>
                        <a:pt x="31390" y="136140"/>
                      </a:cubicBezTo>
                      <a:cubicBezTo>
                        <a:pt x="35926" y="140652"/>
                        <a:pt x="39545" y="146030"/>
                        <a:pt x="41782" y="152036"/>
                      </a:cubicBezTo>
                      <a:cubicBezTo>
                        <a:pt x="42775" y="154650"/>
                        <a:pt x="43164" y="157176"/>
                        <a:pt x="43177" y="158985"/>
                      </a:cubicBezTo>
                      <a:cubicBezTo>
                        <a:pt x="43202" y="166299"/>
                        <a:pt x="42976" y="169591"/>
                        <a:pt x="66411" y="169591"/>
                      </a:cubicBezTo>
                      <a:cubicBezTo>
                        <a:pt x="89834" y="169591"/>
                        <a:pt x="89621" y="166286"/>
                        <a:pt x="89646" y="158985"/>
                      </a:cubicBezTo>
                      <a:cubicBezTo>
                        <a:pt x="89646" y="157176"/>
                        <a:pt x="90048" y="154650"/>
                        <a:pt x="91041" y="152036"/>
                      </a:cubicBezTo>
                      <a:cubicBezTo>
                        <a:pt x="93277" y="146042"/>
                        <a:pt x="96896" y="140652"/>
                        <a:pt x="101433" y="136140"/>
                      </a:cubicBezTo>
                      <a:cubicBezTo>
                        <a:pt x="124516" y="113182"/>
                        <a:pt x="130636" y="87887"/>
                        <a:pt x="132244" y="74994"/>
                      </a:cubicBezTo>
                      <a:cubicBezTo>
                        <a:pt x="132269" y="74806"/>
                        <a:pt x="132295" y="74617"/>
                        <a:pt x="132307" y="74442"/>
                      </a:cubicBezTo>
                      <a:close/>
                    </a:path>
                  </a:pathLst>
                </a:custGeom>
                <a:ln>
                  <a:headEnd type="none" w="sm" len="sm"/>
                  <a:tailEnd type="none" w="sm" len="sm"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/>
                </a:p>
              </p:txBody>
            </p:sp>
          </p:grpSp>
        </p:grpSp>
      </p:grpSp>
      <p:sp>
        <p:nvSpPr>
          <p:cNvPr id="47" name="Google Shape;10837;p74">
            <a:extLst>
              <a:ext uri="{FF2B5EF4-FFF2-40B4-BE49-F238E27FC236}">
                <a16:creationId xmlns:a16="http://schemas.microsoft.com/office/drawing/2014/main" id="{9F03F0CB-EC76-A0C2-99B2-03A918CC51BB}"/>
              </a:ext>
            </a:extLst>
          </p:cNvPr>
          <p:cNvSpPr/>
          <p:nvPr/>
        </p:nvSpPr>
        <p:spPr>
          <a:xfrm>
            <a:off x="5961006" y="3205132"/>
            <a:ext cx="806793" cy="795671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788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10" grpId="0" build="p"/>
      <p:bldP spid="13" grpId="0" build="p"/>
      <p:bldP spid="22" grpId="0" animBg="1"/>
      <p:bldP spid="4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366A31-3DC4-7F77-E78D-5291CB9EA2E6}"/>
              </a:ext>
            </a:extLst>
          </p:cNvPr>
          <p:cNvSpPr txBox="1"/>
          <p:nvPr/>
        </p:nvSpPr>
        <p:spPr>
          <a:xfrm>
            <a:off x="1661291" y="361129"/>
            <a:ext cx="58214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>
                <a:solidFill>
                  <a:schemeClr val="accent4">
                    <a:lumMod val="75000"/>
                  </a:schemeClr>
                </a:solidFill>
                <a:latin typeface="Oswald SemiBold" panose="00000700000000000000" pitchFamily="2" charset="0"/>
              </a:rPr>
              <a:t>It might not happen tomorrow, next week or even a year from now, however, we can definitely expect to see Fully Automated Driverless Technology in the future!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B3F240-23FF-A714-F216-296E4D035BD4}"/>
              </a:ext>
            </a:extLst>
          </p:cNvPr>
          <p:cNvSpPr/>
          <p:nvPr/>
        </p:nvSpPr>
        <p:spPr>
          <a:xfrm>
            <a:off x="1485900" y="1818947"/>
            <a:ext cx="5554717" cy="3124528"/>
          </a:xfrm>
          <a:prstGeom prst="rect">
            <a:avLst/>
          </a:prstGeom>
          <a:solidFill>
            <a:srgbClr val="0066B3">
              <a:alpha val="3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pic>
        <p:nvPicPr>
          <p:cNvPr id="2050" name="Picture 2" descr="Road to 2030: the Future of Autonomous Vehicles (AVs)">
            <a:extLst>
              <a:ext uri="{FF2B5EF4-FFF2-40B4-BE49-F238E27FC236}">
                <a16:creationId xmlns:a16="http://schemas.microsoft.com/office/drawing/2014/main" id="{0130191D-9E3C-59BB-B3A6-31010C6A9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641" y="1592253"/>
            <a:ext cx="5554717" cy="312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99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ransport Consulting by Slidesgo">
  <a:themeElements>
    <a:clrScheme name="Simple Light">
      <a:dk1>
        <a:srgbClr val="FFFFFF"/>
      </a:dk1>
      <a:lt1>
        <a:srgbClr val="20124D"/>
      </a:lt1>
      <a:dk2>
        <a:srgbClr val="20124D"/>
      </a:dk2>
      <a:lt2>
        <a:srgbClr val="20124D"/>
      </a:lt2>
      <a:accent1>
        <a:srgbClr val="D9D2E9"/>
      </a:accent1>
      <a:accent2>
        <a:srgbClr val="B4A7D6"/>
      </a:accent2>
      <a:accent3>
        <a:srgbClr val="8C7CC3"/>
      </a:accent3>
      <a:accent4>
        <a:srgbClr val="F6B26B"/>
      </a:accent4>
      <a:accent5>
        <a:srgbClr val="20124D"/>
      </a:accent5>
      <a:accent6>
        <a:srgbClr val="351C75"/>
      </a:accent6>
      <a:hlink>
        <a:srgbClr val="2012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</Words>
  <Application>Microsoft Office PowerPoint</Application>
  <PresentationFormat>On-screen Show (16:9)</PresentationFormat>
  <Paragraphs>212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</vt:lpstr>
      <vt:lpstr>Lato</vt:lpstr>
      <vt:lpstr>Oswald</vt:lpstr>
      <vt:lpstr>Oswald Light</vt:lpstr>
      <vt:lpstr>Oswald Medium</vt:lpstr>
      <vt:lpstr>Oswald SemiBold</vt:lpstr>
      <vt:lpstr>Transport Consulting by Slidesgo</vt:lpstr>
      <vt:lpstr>Driverless Technology</vt:lpstr>
      <vt:lpstr>What is Driverless Technology?</vt:lpstr>
      <vt:lpstr>How does it work?</vt:lpstr>
      <vt:lpstr>How does it work?</vt:lpstr>
      <vt:lpstr>How does it work?</vt:lpstr>
      <vt:lpstr>How does it work?</vt:lpstr>
      <vt:lpstr>Driverless Company</vt:lpstr>
      <vt:lpstr>PowerPoint Presentation</vt:lpstr>
      <vt:lpstr>PowerPoint Presentation</vt:lpstr>
      <vt:lpstr>Advantages</vt:lpstr>
      <vt:lpstr>Disadvantages</vt:lpstr>
      <vt:lpstr>How can this help Business Managers?</vt:lpstr>
      <vt:lpstr>LEVELS OF AUTONOMOUS VEHICLES</vt:lpstr>
      <vt:lpstr>LEVELS OF AUTONOMOUS VEHICLES</vt:lpstr>
      <vt:lpstr>LEVELS OF AUTONOMOUS VEHICLES</vt:lpstr>
      <vt:lpstr>LEVELS OF AUTONOMOUS VEHICLES</vt:lpstr>
      <vt:lpstr>LEVELS OF AUTONOMOUS VEHICLES</vt:lpstr>
      <vt:lpstr>LEVELS OF AUTONOMOUS VEHICLES</vt:lpstr>
      <vt:lpstr>What is the future for self-driving cars?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Driverless Technology</dc:title>
  <dc:creator>Xinhe Yu</dc:creator>
  <cp:lastModifiedBy>Xinhe Yu</cp:lastModifiedBy>
  <cp:revision>2</cp:revision>
  <dcterms:modified xsi:type="dcterms:W3CDTF">2022-11-24T09:41:50Z</dcterms:modified>
</cp:coreProperties>
</file>