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7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3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2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3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9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5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1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2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48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23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78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848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20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70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02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21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4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F4B8-354F-4CF7-8D2D-EF8EC3383801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D2C50-F78C-4B05-BA58-A93EC867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46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1965-75C5-E49B-80ED-9EF2CB81A5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Tesla's AI robot Optimus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06C57-01AC-2081-616F-A8A709958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3336" y="3933953"/>
            <a:ext cx="3621024" cy="685800"/>
          </a:xfrm>
        </p:spPr>
        <p:txBody>
          <a:bodyPr/>
          <a:lstStyle/>
          <a:p>
            <a:r>
              <a:rPr lang="en-US" dirty="0"/>
              <a:t>- By Xinhe Yu Arianna</a:t>
            </a:r>
          </a:p>
        </p:txBody>
      </p:sp>
    </p:spTree>
    <p:extLst>
      <p:ext uri="{BB962C8B-B14F-4D97-AF65-F5344CB8AC3E}">
        <p14:creationId xmlns:p14="http://schemas.microsoft.com/office/powerpoint/2010/main" val="3666480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F165-41CE-27A8-0C98-B9E4A602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" y="1148421"/>
            <a:ext cx="8610600" cy="1293028"/>
          </a:xfrm>
        </p:spPr>
        <p:txBody>
          <a:bodyPr/>
          <a:lstStyle/>
          <a:p>
            <a:pPr algn="l"/>
            <a:r>
              <a:rPr lang="en-US" dirty="0"/>
              <a:t>Main point in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407E7-7CBB-334F-4A3D-F3FB981CD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416" y="3377094"/>
            <a:ext cx="7315200" cy="2332485"/>
          </a:xfrm>
        </p:spPr>
        <p:txBody>
          <a:bodyPr>
            <a:normAutofit/>
          </a:bodyPr>
          <a:lstStyle/>
          <a:p>
            <a:r>
              <a:rPr lang="en-US" sz="3600" dirty="0"/>
              <a:t>Cost less than a car</a:t>
            </a:r>
          </a:p>
          <a:p>
            <a:endParaRPr lang="en-US" sz="3600" dirty="0"/>
          </a:p>
          <a:p>
            <a:r>
              <a:rPr lang="en-US" sz="3600" dirty="0"/>
              <a:t>Future with no poverty</a:t>
            </a:r>
          </a:p>
        </p:txBody>
      </p:sp>
    </p:spTree>
    <p:extLst>
      <p:ext uri="{BB962C8B-B14F-4D97-AF65-F5344CB8AC3E}">
        <p14:creationId xmlns:p14="http://schemas.microsoft.com/office/powerpoint/2010/main" val="302380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F165-41CE-27A8-0C98-B9E4A602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" y="1148421"/>
            <a:ext cx="8610600" cy="1293028"/>
          </a:xfrm>
        </p:spPr>
        <p:txBody>
          <a:bodyPr/>
          <a:lstStyle/>
          <a:p>
            <a:pPr algn="l"/>
            <a:r>
              <a:rPr lang="en-US" dirty="0"/>
              <a:t>Analysis and critique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407E7-7CBB-334F-4A3D-F3FB981CD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160" y="3377094"/>
            <a:ext cx="8220456" cy="2332485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Operating post</a:t>
            </a:r>
          </a:p>
          <a:p>
            <a:endParaRPr lang="en-US" sz="3600" dirty="0"/>
          </a:p>
          <a:p>
            <a:r>
              <a:rPr lang="en-US" sz="3600" dirty="0"/>
              <a:t>Competitiveness of Tesla's AI robots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Concerns 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46018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F165-41CE-27A8-0C98-B9E4A602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" y="1459317"/>
            <a:ext cx="8068056" cy="1293028"/>
          </a:xfrm>
        </p:spPr>
        <p:txBody>
          <a:bodyPr/>
          <a:lstStyle/>
          <a:p>
            <a:pPr algn="l"/>
            <a:r>
              <a:rPr lang="en-US" dirty="0"/>
              <a:t>Artificial Intelligence’s Impact on the Future of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407E7-7CBB-334F-4A3D-F3FB981CD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7296" y="2942847"/>
            <a:ext cx="1558157" cy="723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2025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4" descr="https://builtin.com/artificial-intelligence/ai-replacing-jobs-creating-jobs&#10;">
            <a:extLst>
              <a:ext uri="{FF2B5EF4-FFF2-40B4-BE49-F238E27FC236}">
                <a16:creationId xmlns:a16="http://schemas.microsoft.com/office/drawing/2014/main" id="{D2F45CCD-8BA5-A165-F722-428369EAD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" y="3132208"/>
            <a:ext cx="5075046" cy="2935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7E783D-9CEB-E9CE-5A28-300BC4B15E4E}"/>
              </a:ext>
            </a:extLst>
          </p:cNvPr>
          <p:cNvSpPr txBox="1">
            <a:spLocks/>
          </p:cNvSpPr>
          <p:nvPr/>
        </p:nvSpPr>
        <p:spPr>
          <a:xfrm>
            <a:off x="5789154" y="3429000"/>
            <a:ext cx="6177294" cy="723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- replace 85 million jobs worldwide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4A4B89-7424-94AC-EB05-C12A2D51F9E9}"/>
              </a:ext>
            </a:extLst>
          </p:cNvPr>
          <p:cNvSpPr txBox="1">
            <a:spLocks/>
          </p:cNvSpPr>
          <p:nvPr/>
        </p:nvSpPr>
        <p:spPr>
          <a:xfrm>
            <a:off x="5789154" y="4007628"/>
            <a:ext cx="5875634" cy="443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- create 97 million new jobs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C9A855-A9FE-D4EC-9F41-6628DE5704DC}"/>
              </a:ext>
            </a:extLst>
          </p:cNvPr>
          <p:cNvSpPr txBox="1">
            <a:spLocks/>
          </p:cNvSpPr>
          <p:nvPr/>
        </p:nvSpPr>
        <p:spPr>
          <a:xfrm>
            <a:off x="5697840" y="4955177"/>
            <a:ext cx="5875634" cy="4435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Workers Don’t Have The Skills Required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3A06A3-90C4-3C91-AD67-100E3BDDEE10}"/>
              </a:ext>
            </a:extLst>
          </p:cNvPr>
          <p:cNvSpPr txBox="1">
            <a:spLocks/>
          </p:cNvSpPr>
          <p:nvPr/>
        </p:nvSpPr>
        <p:spPr>
          <a:xfrm>
            <a:off x="5917296" y="5459220"/>
            <a:ext cx="5875634" cy="443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- robotics and software engineering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137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ttps://www.businessinsider.com/elon-musk-tesla-robot-optimus-cost-less-than-car-2022-9?inline-endstory-related-recommendations=&#10;">
            <a:extLst>
              <a:ext uri="{FF2B5EF4-FFF2-40B4-BE49-F238E27FC236}">
                <a16:creationId xmlns:a16="http://schemas.microsoft.com/office/drawing/2014/main" id="{DB5C54B6-B51C-1478-AB0F-30F32D582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72" y="2441449"/>
            <a:ext cx="5441786" cy="4081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6D09AB5-E88A-2B30-C3C8-657E8351B5D3}"/>
              </a:ext>
            </a:extLst>
          </p:cNvPr>
          <p:cNvSpPr txBox="1">
            <a:spLocks/>
          </p:cNvSpPr>
          <p:nvPr/>
        </p:nvSpPr>
        <p:spPr>
          <a:xfrm>
            <a:off x="161544" y="1148421"/>
            <a:ext cx="11085576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/>
              <a:t>Competitiveness of Tesla's AI robots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058777-4D12-A230-20DE-996898C83FC0}"/>
              </a:ext>
            </a:extLst>
          </p:cNvPr>
          <p:cNvSpPr txBox="1">
            <a:spLocks/>
          </p:cNvSpPr>
          <p:nvPr/>
        </p:nvSpPr>
        <p:spPr>
          <a:xfrm>
            <a:off x="8638237" y="3280529"/>
            <a:ext cx="3419856" cy="1706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/>
              <a:t>Optimus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6488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8A09AA9-5054-91A0-AADC-C81C38DD6CD0}"/>
              </a:ext>
            </a:extLst>
          </p:cNvPr>
          <p:cNvSpPr txBox="1">
            <a:spLocks/>
          </p:cNvSpPr>
          <p:nvPr/>
        </p:nvSpPr>
        <p:spPr>
          <a:xfrm>
            <a:off x="635932" y="1630838"/>
            <a:ext cx="4851520" cy="1706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Boston Dynamics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20983A6-C855-8B39-10F0-917E6E8D3C0C}"/>
              </a:ext>
            </a:extLst>
          </p:cNvPr>
          <p:cNvSpPr txBox="1">
            <a:spLocks/>
          </p:cNvSpPr>
          <p:nvPr/>
        </p:nvSpPr>
        <p:spPr>
          <a:xfrm>
            <a:off x="6562468" y="546755"/>
            <a:ext cx="5498429" cy="3045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English gallerist Aidan </a:t>
            </a:r>
            <a:r>
              <a:rPr lang="en-US" sz="3200" dirty="0" err="1"/>
              <a:t>Meller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&amp;</a:t>
            </a:r>
          </a:p>
          <a:p>
            <a:pPr marL="0" indent="0">
              <a:buNone/>
            </a:pPr>
            <a:r>
              <a:rPr lang="en-US" sz="3200" dirty="0"/>
              <a:t>Cornish robotic business Engineered Arts</a:t>
            </a:r>
          </a:p>
        </p:txBody>
      </p:sp>
      <p:pic>
        <p:nvPicPr>
          <p:cNvPr id="4" name="Picture 3" descr="https://www.cnet.com/culture/internet/see-boston-dynamics-robots-show-off-some-impressive-dance-moves/&#10;">
            <a:extLst>
              <a:ext uri="{FF2B5EF4-FFF2-40B4-BE49-F238E27FC236}">
                <a16:creationId xmlns:a16="http://schemas.microsoft.com/office/drawing/2014/main" id="{682AAF2A-7EE1-4342-D4E7-C184B20E4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5" y="2517125"/>
            <a:ext cx="6044915" cy="3400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ttps://www.marktechpost.com/2022/04/05/meet-ai-da-the-worlds-first-ultra-realistic-humanoid-robot-artist-powered-by-ai/#:~:text=Ai%2DDa%20was%20conceived%20by,updated%20as%20AI%20technology%20advances.&#10;">
            <a:extLst>
              <a:ext uri="{FF2B5EF4-FFF2-40B4-BE49-F238E27FC236}">
                <a16:creationId xmlns:a16="http://schemas.microsoft.com/office/drawing/2014/main" id="{AC31E0EE-43BA-6A17-3413-F836161AF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483" y="3214540"/>
            <a:ext cx="5320585" cy="3489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938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F165-41CE-27A8-0C98-B9E4A602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" y="1113611"/>
            <a:ext cx="8068056" cy="1293028"/>
          </a:xfrm>
        </p:spPr>
        <p:txBody>
          <a:bodyPr/>
          <a:lstStyle/>
          <a:p>
            <a:pPr algn="l"/>
            <a:r>
              <a:rPr lang="en-US" dirty="0"/>
              <a:t>Concerns for the future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7E783D-9CEB-E9CE-5A28-300BC4B15E4E}"/>
              </a:ext>
            </a:extLst>
          </p:cNvPr>
          <p:cNvSpPr txBox="1">
            <a:spLocks/>
          </p:cNvSpPr>
          <p:nvPr/>
        </p:nvSpPr>
        <p:spPr>
          <a:xfrm>
            <a:off x="6497351" y="3320036"/>
            <a:ext cx="5616091" cy="723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- 18 moving parts in its face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4A4B89-7424-94AC-EB05-C12A2D51F9E9}"/>
              </a:ext>
            </a:extLst>
          </p:cNvPr>
          <p:cNvSpPr txBox="1">
            <a:spLocks/>
          </p:cNvSpPr>
          <p:nvPr/>
        </p:nvSpPr>
        <p:spPr>
          <a:xfrm>
            <a:off x="6533779" y="4135978"/>
            <a:ext cx="5206025" cy="44350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100" dirty="0"/>
              <a:t>- 600 micro facial expressions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8A3D14C-98DF-ADE1-CA38-8C7786A288A4}"/>
              </a:ext>
            </a:extLst>
          </p:cNvPr>
          <p:cNvSpPr txBox="1">
            <a:spLocks/>
          </p:cNvSpPr>
          <p:nvPr/>
        </p:nvSpPr>
        <p:spPr>
          <a:xfrm>
            <a:off x="6533779" y="2442177"/>
            <a:ext cx="5579663" cy="89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Robo-C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pic>
        <p:nvPicPr>
          <p:cNvPr id="4" name="Picture 3" descr="Sophia, a female android from Hanson Robotics&#10;https://www.cnbc.com/2019/10/31/human-like-androids-have-entered-the-workplace-and-may-take-your-job.html">
            <a:extLst>
              <a:ext uri="{FF2B5EF4-FFF2-40B4-BE49-F238E27FC236}">
                <a16:creationId xmlns:a16="http://schemas.microsoft.com/office/drawing/2014/main" id="{26952E1A-6F3B-B617-E60E-C6A5CB335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" y="2549446"/>
            <a:ext cx="6027337" cy="338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3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F165-41CE-27A8-0C98-B9E4A602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" y="1113611"/>
            <a:ext cx="8068056" cy="1293028"/>
          </a:xfrm>
        </p:spPr>
        <p:txBody>
          <a:bodyPr/>
          <a:lstStyle/>
          <a:p>
            <a:pPr algn="l"/>
            <a:r>
              <a:rPr lang="en-US" dirty="0"/>
              <a:t>Concerns for the future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7E783D-9CEB-E9CE-5A28-300BC4B15E4E}"/>
              </a:ext>
            </a:extLst>
          </p:cNvPr>
          <p:cNvSpPr txBox="1">
            <a:spLocks/>
          </p:cNvSpPr>
          <p:nvPr/>
        </p:nvSpPr>
        <p:spPr>
          <a:xfrm>
            <a:off x="6497351" y="3320036"/>
            <a:ext cx="5616091" cy="723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- people resentful of the androids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4A4B89-7424-94AC-EB05-C12A2D51F9E9}"/>
              </a:ext>
            </a:extLst>
          </p:cNvPr>
          <p:cNvSpPr txBox="1">
            <a:spLocks/>
          </p:cNvSpPr>
          <p:nvPr/>
        </p:nvSpPr>
        <p:spPr>
          <a:xfrm>
            <a:off x="6533779" y="4135978"/>
            <a:ext cx="5206025" cy="4435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100" dirty="0"/>
              <a:t>- androids rebel at being servants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pic>
        <p:nvPicPr>
          <p:cNvPr id="8" name="Picture 7" descr="https://venturebeat.com/games/david-cage-interview-researching-detroit-become-humans-back-story-of-rogue-ai/#:~:text=Detroit%3A%20Become%20Human%20depicts%20a,they%20launch%20their%20own%20rebellion.&#10;">
            <a:extLst>
              <a:ext uri="{FF2B5EF4-FFF2-40B4-BE49-F238E27FC236}">
                <a16:creationId xmlns:a16="http://schemas.microsoft.com/office/drawing/2014/main" id="{7FEE09A3-3C7F-3C33-B9DA-21FF18329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" y="2523026"/>
            <a:ext cx="6124100" cy="3413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8A3D14C-98DF-ADE1-CA38-8C7786A288A4}"/>
              </a:ext>
            </a:extLst>
          </p:cNvPr>
          <p:cNvSpPr txBox="1">
            <a:spLocks/>
          </p:cNvSpPr>
          <p:nvPr/>
        </p:nvSpPr>
        <p:spPr>
          <a:xfrm>
            <a:off x="6533779" y="2442177"/>
            <a:ext cx="5579663" cy="89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- human unemployment was high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EB62333-4116-74C4-515E-04ED804B9CA7}"/>
              </a:ext>
            </a:extLst>
          </p:cNvPr>
          <p:cNvSpPr txBox="1">
            <a:spLocks/>
          </p:cNvSpPr>
          <p:nvPr/>
        </p:nvSpPr>
        <p:spPr>
          <a:xfrm>
            <a:off x="6497351" y="4841380"/>
            <a:ext cx="5616091" cy="12860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sz="2400" dirty="0"/>
              <a:t>another species </a:t>
            </a:r>
          </a:p>
          <a:p>
            <a:pPr marL="0" indent="0">
              <a:buNone/>
            </a:pPr>
            <a:r>
              <a:rPr lang="en-US" sz="2400" dirty="0"/>
              <a:t>                vs </a:t>
            </a:r>
          </a:p>
          <a:p>
            <a:pPr marL="0" indent="0">
              <a:buNone/>
            </a:pPr>
            <a:r>
              <a:rPr lang="en-US" sz="2400" dirty="0"/>
              <a:t>  biological machines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5356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7E783D-9CEB-E9CE-5A28-300BC4B15E4E}"/>
              </a:ext>
            </a:extLst>
          </p:cNvPr>
          <p:cNvSpPr txBox="1">
            <a:spLocks/>
          </p:cNvSpPr>
          <p:nvPr/>
        </p:nvSpPr>
        <p:spPr>
          <a:xfrm>
            <a:off x="5894036" y="4049318"/>
            <a:ext cx="6059152" cy="737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- by inventor and futurist Ray Kurzweil.</a:t>
            </a:r>
            <a:endParaRPr lang="en-US" sz="36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8A3D14C-98DF-ADE1-CA38-8C7786A288A4}"/>
              </a:ext>
            </a:extLst>
          </p:cNvPr>
          <p:cNvSpPr txBox="1">
            <a:spLocks/>
          </p:cNvSpPr>
          <p:nvPr/>
        </p:nvSpPr>
        <p:spPr>
          <a:xfrm>
            <a:off x="4344994" y="1912870"/>
            <a:ext cx="5579663" cy="895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i="1" dirty="0"/>
              <a:t>The Singularity Is Near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3600" dirty="0"/>
          </a:p>
        </p:txBody>
      </p:sp>
      <p:pic>
        <p:nvPicPr>
          <p:cNvPr id="9" name="Picture 8" descr="https://en.wikipedia.org/wiki/The_Singularity_Is_Near#:~:text=The%20Singularity%20Is%20Near%3A%20When,inventor%20and%20futurist%20Ray%20Kurzweil.&#10;">
            <a:extLst>
              <a:ext uri="{FF2B5EF4-FFF2-40B4-BE49-F238E27FC236}">
                <a16:creationId xmlns:a16="http://schemas.microsoft.com/office/drawing/2014/main" id="{06C306E5-E39F-542A-C231-47BC72522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11" y="1755279"/>
            <a:ext cx="3115362" cy="45880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3567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269</TotalTime>
  <Words>144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Vapor Trail</vt:lpstr>
      <vt:lpstr>Tesla's AI robot Optimus </vt:lpstr>
      <vt:lpstr>Main point in article</vt:lpstr>
      <vt:lpstr>Analysis and critique</vt:lpstr>
      <vt:lpstr>Artificial Intelligence’s Impact on the Future of Jobs</vt:lpstr>
      <vt:lpstr>PowerPoint Presentation</vt:lpstr>
      <vt:lpstr>PowerPoint Presentation</vt:lpstr>
      <vt:lpstr>Concerns for the future</vt:lpstr>
      <vt:lpstr>Concerns for the future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Tesla's AI robot Optimus </dc:title>
  <dc:creator>Xinhe Yu</dc:creator>
  <cp:lastModifiedBy>Xinhe Yu</cp:lastModifiedBy>
  <cp:revision>4</cp:revision>
  <dcterms:created xsi:type="dcterms:W3CDTF">2022-10-06T07:07:38Z</dcterms:created>
  <dcterms:modified xsi:type="dcterms:W3CDTF">2022-10-06T11:46:22Z</dcterms:modified>
</cp:coreProperties>
</file>